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85" r:id="rId3"/>
    <p:sldMasterId id="2147483708" r:id="rId4"/>
    <p:sldMasterId id="2147483719" r:id="rId5"/>
  </p:sldMasterIdLst>
  <p:notesMasterIdLst>
    <p:notesMasterId r:id="rId16"/>
  </p:notesMasterIdLst>
  <p:sldIdLst>
    <p:sldId id="334" r:id="rId6"/>
    <p:sldId id="315" r:id="rId7"/>
    <p:sldId id="323" r:id="rId8"/>
    <p:sldId id="316" r:id="rId9"/>
    <p:sldId id="264" r:id="rId10"/>
    <p:sldId id="335" r:id="rId11"/>
    <p:sldId id="336" r:id="rId12"/>
    <p:sldId id="337" r:id="rId13"/>
    <p:sldId id="287" r:id="rId14"/>
    <p:sldId id="322" r:id="rId15"/>
  </p:sldIdLst>
  <p:sldSz cx="24384000" cy="13716000"/>
  <p:notesSz cx="6858000" cy="9144000"/>
  <p:defaultTextStyle>
    <a:lvl1pPr algn="ctr" defTabSz="825463">
      <a:defRPr sz="5000">
        <a:solidFill>
          <a:srgbClr val="FFFFFF"/>
        </a:solidFill>
        <a:latin typeface="+mn-lt"/>
        <a:ea typeface="+mn-ea"/>
        <a:cs typeface="+mn-cs"/>
        <a:sym typeface="Helvetica Light"/>
      </a:defRPr>
    </a:lvl1pPr>
    <a:lvl2pPr indent="228590" algn="ctr" defTabSz="825463">
      <a:defRPr sz="5000">
        <a:solidFill>
          <a:srgbClr val="FFFFFF"/>
        </a:solidFill>
        <a:latin typeface="+mn-lt"/>
        <a:ea typeface="+mn-ea"/>
        <a:cs typeface="+mn-cs"/>
        <a:sym typeface="Helvetica Light"/>
      </a:defRPr>
    </a:lvl2pPr>
    <a:lvl3pPr indent="457180" algn="ctr" defTabSz="825463">
      <a:defRPr sz="5000">
        <a:solidFill>
          <a:srgbClr val="FFFFFF"/>
        </a:solidFill>
        <a:latin typeface="+mn-lt"/>
        <a:ea typeface="+mn-ea"/>
        <a:cs typeface="+mn-cs"/>
        <a:sym typeface="Helvetica Light"/>
      </a:defRPr>
    </a:lvl3pPr>
    <a:lvl4pPr indent="685771" algn="ctr" defTabSz="825463">
      <a:defRPr sz="5000">
        <a:solidFill>
          <a:srgbClr val="FFFFFF"/>
        </a:solidFill>
        <a:latin typeface="+mn-lt"/>
        <a:ea typeface="+mn-ea"/>
        <a:cs typeface="+mn-cs"/>
        <a:sym typeface="Helvetica Light"/>
      </a:defRPr>
    </a:lvl4pPr>
    <a:lvl5pPr indent="914361" algn="ctr" defTabSz="825463">
      <a:defRPr sz="5000">
        <a:solidFill>
          <a:srgbClr val="FFFFFF"/>
        </a:solidFill>
        <a:latin typeface="+mn-lt"/>
        <a:ea typeface="+mn-ea"/>
        <a:cs typeface="+mn-cs"/>
        <a:sym typeface="Helvetica Light"/>
      </a:defRPr>
    </a:lvl5pPr>
    <a:lvl6pPr indent="1142951" algn="ctr" defTabSz="825463">
      <a:defRPr sz="5000">
        <a:solidFill>
          <a:srgbClr val="FFFFFF"/>
        </a:solidFill>
        <a:latin typeface="+mn-lt"/>
        <a:ea typeface="+mn-ea"/>
        <a:cs typeface="+mn-cs"/>
        <a:sym typeface="Helvetica Light"/>
      </a:defRPr>
    </a:lvl6pPr>
    <a:lvl7pPr indent="1371539" algn="ctr" defTabSz="825463">
      <a:defRPr sz="5000">
        <a:solidFill>
          <a:srgbClr val="FFFFFF"/>
        </a:solidFill>
        <a:latin typeface="+mn-lt"/>
        <a:ea typeface="+mn-ea"/>
        <a:cs typeface="+mn-cs"/>
        <a:sym typeface="Helvetica Light"/>
      </a:defRPr>
    </a:lvl7pPr>
    <a:lvl8pPr indent="1600129" algn="ctr" defTabSz="825463">
      <a:defRPr sz="5000">
        <a:solidFill>
          <a:srgbClr val="FFFFFF"/>
        </a:solidFill>
        <a:latin typeface="+mn-lt"/>
        <a:ea typeface="+mn-ea"/>
        <a:cs typeface="+mn-cs"/>
        <a:sym typeface="Helvetica Light"/>
      </a:defRPr>
    </a:lvl8pPr>
    <a:lvl9pPr indent="1828719" algn="ctr" defTabSz="825463">
      <a:defRPr sz="5000">
        <a:solidFill>
          <a:srgbClr val="FFFFFF"/>
        </a:solidFill>
        <a:latin typeface="+mn-lt"/>
        <a:ea typeface="+mn-ea"/>
        <a:cs typeface="+mn-cs"/>
        <a:sym typeface="Helvetica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3C0FC">
              <a:alpha val="26000"/>
            </a:srgbClr>
          </a:solidFill>
        </a:fill>
      </a:tcStyle>
    </a:band2H>
    <a:firstCol>
      <a:tcTxStyle b="off" i="off">
        <a:fontRef idx="minor">
          <a:srgbClr val="FFFFFF"/>
        </a:fontRef>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1497FC"/>
          </a:solidFill>
        </a:fill>
      </a:tcStyle>
    </a:firstCol>
    <a:la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065C1"/>
          </a:solidFill>
        </a:fill>
      </a:tcStyle>
    </a:lastRow>
    <a:fir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065C1"/>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a:tcStyle>
        <a:tcBdr/>
        <a:fill>
          <a:solidFill>
            <a:srgbClr val="8EA5CB">
              <a:alpha val="2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solidFill>
            <a:srgbClr val="53585F"/>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firstRow>
  </a:tblStyle>
  <a:tblStyle styleId="{EEE7283C-3CF3-47DC-8721-378D4A62B228}" styleName="">
    <a:tblBg/>
    <a:wholeTbl>
      <a:tcTxStyle b="off" i="off">
        <a:fontRef idx="minor">
          <a:srgbClr val="FFFFFF"/>
        </a:fontRef>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a:tcStyle>
        <a:tcBdr/>
        <a:fill>
          <a:solidFill>
            <a:srgbClr val="308B16">
              <a:alpha val="35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CBCBCB"/>
              </a:solidFill>
              <a:prstDash val="solid"/>
              <a:miter lim="400000"/>
            </a:ln>
          </a:insideV>
        </a:tcBdr>
        <a:fill>
          <a:solidFill>
            <a:srgbClr val="2D713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CBCBCB"/>
              </a:solidFill>
              <a:prstDash val="solid"/>
              <a:miter lim="400000"/>
            </a:ln>
          </a:insideH>
          <a:insideV>
            <a:ln w="12700" cap="flat">
              <a:noFill/>
              <a:miter lim="400000"/>
            </a:ln>
          </a:insideV>
        </a:tcBdr>
        <a:fill>
          <a:solidFill>
            <a:srgbClr val="308B16"/>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25400" cap="flat">
              <a:noFill/>
              <a:miter lim="400000"/>
            </a:ln>
          </a:bottom>
          <a:insideH>
            <a:ln w="25400" cap="flat">
              <a:solidFill>
                <a:srgbClr val="CBCBCB"/>
              </a:solidFill>
              <a:prstDash val="solid"/>
              <a:miter lim="400000"/>
            </a:ln>
          </a:insideH>
          <a:insideV>
            <a:ln w="12700" cap="flat">
              <a:noFill/>
              <a:miter lim="400000"/>
            </a:ln>
          </a:insideV>
        </a:tcBdr>
        <a:fill>
          <a:solidFill>
            <a:srgbClr val="308B16"/>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97A7B">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BF630E"/>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a:tcStyle>
        <a:tcBdr/>
        <a:fill>
          <a:solidFill>
            <a:srgbClr val="797A7B">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1F242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a:tcStyle>
        <a:tcBdr/>
        <a:fill>
          <a:solidFill>
            <a:srgbClr val="797A7B">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4" autoAdjust="0"/>
    <p:restoredTop sz="85661" autoAdjust="0"/>
  </p:normalViewPr>
  <p:slideViewPr>
    <p:cSldViewPr snapToGrid="0" snapToObjects="1">
      <p:cViewPr>
        <p:scale>
          <a:sx n="30" d="100"/>
          <a:sy n="30" d="100"/>
        </p:scale>
        <p:origin x="-1080" y="-144"/>
      </p:cViewPr>
      <p:guideLst>
        <p:guide orient="horz" pos="4320"/>
        <p:guide pos="7680"/>
      </p:guideLst>
    </p:cSldViewPr>
  </p:slideViewPr>
  <p:outlineViewPr>
    <p:cViewPr>
      <p:scale>
        <a:sx n="33" d="100"/>
        <a:sy n="33" d="100"/>
      </p:scale>
      <p:origin x="0" y="798"/>
    </p:cViewPr>
  </p:outlineViewPr>
  <p:notesTextViewPr>
    <p:cViewPr>
      <p:scale>
        <a:sx n="1" d="1"/>
        <a:sy n="1" d="1"/>
      </p:scale>
      <p:origin x="0" y="0"/>
    </p:cViewPr>
  </p:notesTextViewPr>
  <p:sorterViewPr>
    <p:cViewPr>
      <p:scale>
        <a:sx n="50" d="100"/>
        <a:sy n="50" d="100"/>
      </p:scale>
      <p:origin x="0" y="183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 name="Shape 29"/>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30" name="Shape 30"/>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1804289383"/>
      </p:ext>
    </p:extLst>
  </p:cSld>
  <p:clrMap bg1="lt1" tx1="dk1" bg2="lt2" tx2="dk2" accent1="accent1" accent2="accent2" accent3="accent3" accent4="accent4" accent5="accent5" accent6="accent6" hlink="hlink" folHlink="folHlink"/>
  <p:notesStyle>
    <a:lvl1pPr defTabSz="457180">
      <a:lnSpc>
        <a:spcPct val="117999"/>
      </a:lnSpc>
      <a:defRPr sz="2100">
        <a:latin typeface="Helvetica Neue"/>
        <a:ea typeface="Helvetica Neue"/>
        <a:cs typeface="Helvetica Neue"/>
        <a:sym typeface="Helvetica Neue"/>
      </a:defRPr>
    </a:lvl1pPr>
    <a:lvl2pPr indent="228590" defTabSz="457180">
      <a:lnSpc>
        <a:spcPct val="117999"/>
      </a:lnSpc>
      <a:defRPr sz="2100">
        <a:latin typeface="Helvetica Neue"/>
        <a:ea typeface="Helvetica Neue"/>
        <a:cs typeface="Helvetica Neue"/>
        <a:sym typeface="Helvetica Neue"/>
      </a:defRPr>
    </a:lvl2pPr>
    <a:lvl3pPr indent="457180" defTabSz="457180">
      <a:lnSpc>
        <a:spcPct val="117999"/>
      </a:lnSpc>
      <a:defRPr sz="2100">
        <a:latin typeface="Helvetica Neue"/>
        <a:ea typeface="Helvetica Neue"/>
        <a:cs typeface="Helvetica Neue"/>
        <a:sym typeface="Helvetica Neue"/>
      </a:defRPr>
    </a:lvl3pPr>
    <a:lvl4pPr indent="685771" defTabSz="457180">
      <a:lnSpc>
        <a:spcPct val="117999"/>
      </a:lnSpc>
      <a:defRPr sz="2100">
        <a:latin typeface="Helvetica Neue"/>
        <a:ea typeface="Helvetica Neue"/>
        <a:cs typeface="Helvetica Neue"/>
        <a:sym typeface="Helvetica Neue"/>
      </a:defRPr>
    </a:lvl4pPr>
    <a:lvl5pPr indent="914361" defTabSz="457180">
      <a:lnSpc>
        <a:spcPct val="117999"/>
      </a:lnSpc>
      <a:defRPr sz="2100">
        <a:latin typeface="Helvetica Neue"/>
        <a:ea typeface="Helvetica Neue"/>
        <a:cs typeface="Helvetica Neue"/>
        <a:sym typeface="Helvetica Neue"/>
      </a:defRPr>
    </a:lvl5pPr>
    <a:lvl6pPr indent="1142951" defTabSz="457180">
      <a:lnSpc>
        <a:spcPct val="117999"/>
      </a:lnSpc>
      <a:defRPr sz="2100">
        <a:latin typeface="Helvetica Neue"/>
        <a:ea typeface="Helvetica Neue"/>
        <a:cs typeface="Helvetica Neue"/>
        <a:sym typeface="Helvetica Neue"/>
      </a:defRPr>
    </a:lvl6pPr>
    <a:lvl7pPr indent="1371539" defTabSz="457180">
      <a:lnSpc>
        <a:spcPct val="117999"/>
      </a:lnSpc>
      <a:defRPr sz="2100">
        <a:latin typeface="Helvetica Neue"/>
        <a:ea typeface="Helvetica Neue"/>
        <a:cs typeface="Helvetica Neue"/>
        <a:sym typeface="Helvetica Neue"/>
      </a:defRPr>
    </a:lvl7pPr>
    <a:lvl8pPr indent="1600129" defTabSz="457180">
      <a:lnSpc>
        <a:spcPct val="117999"/>
      </a:lnSpc>
      <a:defRPr sz="2100">
        <a:latin typeface="Helvetica Neue"/>
        <a:ea typeface="Helvetica Neue"/>
        <a:cs typeface="Helvetica Neue"/>
        <a:sym typeface="Helvetica Neue"/>
      </a:defRPr>
    </a:lvl8pPr>
    <a:lvl9pPr indent="1828719" defTabSz="457180">
      <a:lnSpc>
        <a:spcPct val="117999"/>
      </a:lnSpc>
      <a:defRPr sz="21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367029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smtClean="0"/>
              <a:t>9.	When this CO2 is taken up by the ocean it forms an acid – carbonic acid, so lowering the pH by increasing hydrogen ions, the measure of acidity, of</a:t>
            </a:r>
            <a:endParaRPr lang="en-GB" dirty="0"/>
          </a:p>
        </p:txBody>
      </p:sp>
    </p:spTree>
    <p:extLst>
      <p:ext uri="{BB962C8B-B14F-4D97-AF65-F5344CB8AC3E}">
        <p14:creationId xmlns:p14="http://schemas.microsoft.com/office/powerpoint/2010/main" val="1906469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smtClean="0"/>
          </a:p>
          <a:p>
            <a:r>
              <a:rPr lang="en-GB" dirty="0" smtClean="0"/>
              <a:t>21.	Unfortunately, ocean acidification is not the only risk facing our ocean! What all this research and more has shown is that ocean warming and sea level rise are happening at the same time as acidification –</a:t>
            </a:r>
          </a:p>
          <a:p>
            <a:r>
              <a:rPr lang="en-GB" dirty="0" smtClean="0"/>
              <a:t>a.	 they are acting together, often stacking the stress on marine ecosystems – increasing the risk. </a:t>
            </a:r>
          </a:p>
          <a:p>
            <a:r>
              <a:rPr lang="en-GB" dirty="0" smtClean="0"/>
              <a:t>b.	If CO2 emissions keep on going at the same rate, the High CO2 scenario (shown on the right), seas will be 3oC warmer on average, pH will be 0.4 units lower and sea levels 0.86 m higher by the end of this century.</a:t>
            </a:r>
          </a:p>
          <a:p>
            <a:r>
              <a:rPr lang="en-GB" dirty="0" smtClean="0"/>
              <a:t>c.	 However if we make serious cuts to our emissions (shown on the left) we can keep these changes much lower.</a:t>
            </a:r>
          </a:p>
          <a:p>
            <a:endParaRPr lang="en-GB" dirty="0"/>
          </a:p>
        </p:txBody>
      </p:sp>
    </p:spTree>
    <p:extLst>
      <p:ext uri="{BB962C8B-B14F-4D97-AF65-F5344CB8AC3E}">
        <p14:creationId xmlns:p14="http://schemas.microsoft.com/office/powerpoint/2010/main" val="392725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smtClean="0"/>
              <a:t>22.	The risk of these multiply stressors to many key ecosystems (such as coral reefs, </a:t>
            </a:r>
            <a:r>
              <a:rPr lang="en-GB" dirty="0" err="1" smtClean="0"/>
              <a:t>seagrasses</a:t>
            </a:r>
            <a:r>
              <a:rPr lang="en-GB" dirty="0" smtClean="0"/>
              <a:t>, bivalve shell fish, krill and fin fish) of high carbon emissions will be high or very high ( seen on the right) but are greatly lowered if we have low carbon emissions (left).</a:t>
            </a:r>
            <a:endParaRPr lang="en-GB" dirty="0"/>
          </a:p>
        </p:txBody>
      </p:sp>
    </p:spTree>
    <p:extLst>
      <p:ext uri="{BB962C8B-B14F-4D97-AF65-F5344CB8AC3E}">
        <p14:creationId xmlns:p14="http://schemas.microsoft.com/office/powerpoint/2010/main" val="3091117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smtClean="0"/>
              <a:t>23.	With high carbon emissions the risk to goods and services (such as coastal protection, coral reef recreation, aquaculture and fisheries) that ecosystems provide will be high or very high.</a:t>
            </a:r>
          </a:p>
          <a:p>
            <a:r>
              <a:rPr lang="en-GB" dirty="0" smtClean="0"/>
              <a:t>a.	Low carbon emissions, shown on the left, would reduce the risk considerably.</a:t>
            </a:r>
          </a:p>
          <a:p>
            <a:r>
              <a:rPr lang="en-GB" dirty="0" smtClean="0"/>
              <a:t>b.	Further research is needed to predict what future ocean ecosystems may look like and provide us with when all these stressors occur at one time.</a:t>
            </a:r>
          </a:p>
          <a:p>
            <a:endParaRPr lang="en-GB" dirty="0"/>
          </a:p>
        </p:txBody>
      </p:sp>
    </p:spTree>
    <p:extLst>
      <p:ext uri="{BB962C8B-B14F-4D97-AF65-F5344CB8AC3E}">
        <p14:creationId xmlns:p14="http://schemas.microsoft.com/office/powerpoint/2010/main" val="1968894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97021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xfrm>
            <a:off x="3883852" y="8684899"/>
            <a:ext cx="2972547" cy="457639"/>
          </a:xfrm>
          <a:prstGeom prst="rect">
            <a:avLst/>
          </a:prstGeom>
          <a:noFill/>
        </p:spPr>
        <p:txBody>
          <a:bodyPr/>
          <a:lstStyle>
            <a:lvl1pPr eaLnBrk="0" hangingPunct="0">
              <a:defRPr>
                <a:solidFill>
                  <a:schemeClr val="tx1"/>
                </a:solidFill>
                <a:latin typeface="Arial" pitchFamily="34" charset="0"/>
                <a:ea typeface="MS PGothic" pitchFamily="34" charset="-128"/>
              </a:defRPr>
            </a:lvl1pPr>
            <a:lvl2pPr marL="745239" indent="-286630" eaLnBrk="0" hangingPunct="0">
              <a:defRPr>
                <a:solidFill>
                  <a:schemeClr val="tx1"/>
                </a:solidFill>
                <a:latin typeface="Arial" pitchFamily="34" charset="0"/>
                <a:ea typeface="MS PGothic" pitchFamily="34" charset="-128"/>
              </a:defRPr>
            </a:lvl2pPr>
            <a:lvl3pPr marL="1146523" indent="-229304" eaLnBrk="0" hangingPunct="0">
              <a:defRPr>
                <a:solidFill>
                  <a:schemeClr val="tx1"/>
                </a:solidFill>
                <a:latin typeface="Arial" pitchFamily="34" charset="0"/>
                <a:ea typeface="MS PGothic" pitchFamily="34" charset="-128"/>
              </a:defRPr>
            </a:lvl3pPr>
            <a:lvl4pPr marL="1605131" indent="-229304" eaLnBrk="0" hangingPunct="0">
              <a:defRPr>
                <a:solidFill>
                  <a:schemeClr val="tx1"/>
                </a:solidFill>
                <a:latin typeface="Arial" pitchFamily="34" charset="0"/>
                <a:ea typeface="MS PGothic" pitchFamily="34" charset="-128"/>
              </a:defRPr>
            </a:lvl4pPr>
            <a:lvl5pPr marL="2063740" indent="-229304" eaLnBrk="0" hangingPunct="0">
              <a:defRPr>
                <a:solidFill>
                  <a:schemeClr val="tx1"/>
                </a:solidFill>
                <a:latin typeface="Arial" pitchFamily="34" charset="0"/>
                <a:ea typeface="MS PGothic" pitchFamily="34" charset="-128"/>
              </a:defRPr>
            </a:lvl5pPr>
            <a:lvl6pPr marL="2522350" indent="-229304" eaLnBrk="0" fontAlgn="base" hangingPunct="0">
              <a:spcBef>
                <a:spcPct val="0"/>
              </a:spcBef>
              <a:spcAft>
                <a:spcPct val="0"/>
              </a:spcAft>
              <a:defRPr>
                <a:solidFill>
                  <a:schemeClr val="tx1"/>
                </a:solidFill>
                <a:latin typeface="Arial" pitchFamily="34" charset="0"/>
                <a:ea typeface="MS PGothic" pitchFamily="34" charset="-128"/>
              </a:defRPr>
            </a:lvl6pPr>
            <a:lvl7pPr marL="2980958" indent="-229304" eaLnBrk="0" fontAlgn="base" hangingPunct="0">
              <a:spcBef>
                <a:spcPct val="0"/>
              </a:spcBef>
              <a:spcAft>
                <a:spcPct val="0"/>
              </a:spcAft>
              <a:defRPr>
                <a:solidFill>
                  <a:schemeClr val="tx1"/>
                </a:solidFill>
                <a:latin typeface="Arial" pitchFamily="34" charset="0"/>
                <a:ea typeface="MS PGothic" pitchFamily="34" charset="-128"/>
              </a:defRPr>
            </a:lvl7pPr>
            <a:lvl8pPr marL="3439567" indent="-229304" eaLnBrk="0" fontAlgn="base" hangingPunct="0">
              <a:spcBef>
                <a:spcPct val="0"/>
              </a:spcBef>
              <a:spcAft>
                <a:spcPct val="0"/>
              </a:spcAft>
              <a:defRPr>
                <a:solidFill>
                  <a:schemeClr val="tx1"/>
                </a:solidFill>
                <a:latin typeface="Arial" pitchFamily="34" charset="0"/>
                <a:ea typeface="MS PGothic" pitchFamily="34" charset="-128"/>
              </a:defRPr>
            </a:lvl8pPr>
            <a:lvl9pPr marL="3898175" indent="-229304"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16B1E2D6-5256-4EB8-A038-B14F1111A9FE}" type="slidenum">
              <a:rPr lang="en-GB" smtClean="0">
                <a:solidFill>
                  <a:prstClr val="black"/>
                </a:solidFill>
              </a:rPr>
              <a:pPr eaLnBrk="1" hangingPunct="1"/>
              <a:t>10</a:t>
            </a:fld>
            <a:endParaRPr lang="en-GB" smtClean="0">
              <a:solidFill>
                <a:prstClr val="black"/>
              </a:solidFill>
            </a:endParaRPr>
          </a:p>
        </p:txBody>
      </p:sp>
      <p:sp>
        <p:nvSpPr>
          <p:cNvPr id="25603" name="Rectangle 2"/>
          <p:cNvSpPr>
            <a:spLocks noGrp="1" noRot="1" noChangeAspect="1" noChangeArrowheads="1" noTextEdit="1"/>
          </p:cNvSpPr>
          <p:nvPr>
            <p:ph type="sldImg"/>
          </p:nvPr>
        </p:nvSpPr>
        <p:spPr>
          <a:xfrm>
            <a:off x="381000" y="685800"/>
            <a:ext cx="6096000" cy="3429000"/>
          </a:xfrm>
          <a:ln/>
        </p:spPr>
      </p:sp>
      <p:sp>
        <p:nvSpPr>
          <p:cNvPr id="25604" name="Rectangle 3"/>
          <p:cNvSpPr>
            <a:spLocks noGrp="1" noChangeArrowheads="1"/>
          </p:cNvSpPr>
          <p:nvPr>
            <p:ph type="body" idx="1"/>
          </p:nvPr>
        </p:nvSpPr>
        <p:spPr>
          <a:noFill/>
        </p:spPr>
        <p:txBody>
          <a:bodyPr/>
          <a:lstStyle/>
          <a:p>
            <a:pPr eaLnBrk="1" hangingPunct="1"/>
            <a:endParaRPr lang="en-GB" dirty="0"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5" name="Shape 5"/>
          <p:cNvSpPr>
            <a:spLocks noGrp="1"/>
          </p:cNvSpPr>
          <p:nvPr>
            <p:ph type="title"/>
          </p:nvPr>
        </p:nvSpPr>
        <p:spPr>
          <a:xfrm>
            <a:off x="1778000" y="2298700"/>
            <a:ext cx="20828000" cy="4648200"/>
          </a:xfrm>
          <a:prstGeom prst="rect">
            <a:avLst/>
          </a:prstGeom>
        </p:spPr>
        <p:txBody>
          <a:bodyPr anchor="b"/>
          <a:lstStyle/>
          <a:p>
            <a:pPr lvl="0">
              <a:defRPr sz="1800">
                <a:solidFill>
                  <a:srgbClr val="000000"/>
                </a:solidFill>
              </a:defRPr>
            </a:pPr>
            <a:r>
              <a:rPr sz="11200">
                <a:solidFill>
                  <a:srgbClr val="FFFFFF"/>
                </a:solidFill>
              </a:rPr>
              <a:t>Title Text</a:t>
            </a:r>
          </a:p>
        </p:txBody>
      </p:sp>
      <p:sp>
        <p:nvSpPr>
          <p:cNvPr id="6" name="Shape 6"/>
          <p:cNvSpPr>
            <a:spLocks noGrp="1"/>
          </p:cNvSpPr>
          <p:nvPr>
            <p:ph type="body" idx="1"/>
          </p:nvPr>
        </p:nvSpPr>
        <p:spPr>
          <a:xfrm>
            <a:off x="1778000" y="7073900"/>
            <a:ext cx="20828000" cy="1587500"/>
          </a:xfrm>
          <a:prstGeom prst="rect">
            <a:avLst/>
          </a:prstGeom>
        </p:spPr>
        <p:txBody>
          <a:bodyPr anchor="t"/>
          <a:lstStyle>
            <a:lvl1pPr marL="0" indent="0" algn="ctr">
              <a:spcBef>
                <a:spcPts val="0"/>
              </a:spcBef>
              <a:buSzTx/>
              <a:buNone/>
              <a:defRPr sz="4300"/>
            </a:lvl1pPr>
            <a:lvl2pPr marL="0" indent="228590" algn="ctr">
              <a:spcBef>
                <a:spcPts val="0"/>
              </a:spcBef>
              <a:buSzTx/>
              <a:buNone/>
              <a:defRPr sz="4300"/>
            </a:lvl2pPr>
            <a:lvl3pPr marL="0" indent="457180" algn="ctr">
              <a:spcBef>
                <a:spcPts val="0"/>
              </a:spcBef>
              <a:buSzTx/>
              <a:buNone/>
              <a:defRPr sz="4300"/>
            </a:lvl3pPr>
            <a:lvl4pPr marL="0" indent="685771" algn="ctr">
              <a:spcBef>
                <a:spcPts val="0"/>
              </a:spcBef>
              <a:buSzTx/>
              <a:buNone/>
              <a:defRPr sz="4300"/>
            </a:lvl4pPr>
            <a:lvl5pPr marL="0" indent="914361" algn="ctr">
              <a:spcBef>
                <a:spcPts val="0"/>
              </a:spcBef>
              <a:buSzTx/>
              <a:buNone/>
              <a:defRPr sz="4300"/>
            </a:lvl5pPr>
          </a:lstStyle>
          <a:p>
            <a:pPr lvl="0">
              <a:defRPr sz="1800">
                <a:solidFill>
                  <a:srgbClr val="000000"/>
                </a:solidFill>
              </a:defRPr>
            </a:pPr>
            <a:r>
              <a:rPr sz="4300">
                <a:solidFill>
                  <a:srgbClr val="FFFFFF"/>
                </a:solidFill>
              </a:rPr>
              <a:t>Body Level One</a:t>
            </a:r>
          </a:p>
          <a:p>
            <a:pPr lvl="1">
              <a:defRPr sz="1800">
                <a:solidFill>
                  <a:srgbClr val="000000"/>
                </a:solidFill>
              </a:defRPr>
            </a:pPr>
            <a:r>
              <a:rPr sz="4300">
                <a:solidFill>
                  <a:srgbClr val="FFFFFF"/>
                </a:solidFill>
              </a:rPr>
              <a:t>Body Level Two</a:t>
            </a:r>
          </a:p>
          <a:p>
            <a:pPr lvl="2">
              <a:defRPr sz="1800">
                <a:solidFill>
                  <a:srgbClr val="000000"/>
                </a:solidFill>
              </a:defRPr>
            </a:pPr>
            <a:r>
              <a:rPr sz="4300">
                <a:solidFill>
                  <a:srgbClr val="FFFFFF"/>
                </a:solidFill>
              </a:rPr>
              <a:t>Body Level Three</a:t>
            </a:r>
          </a:p>
          <a:p>
            <a:pPr lvl="3">
              <a:defRPr sz="1800">
                <a:solidFill>
                  <a:srgbClr val="000000"/>
                </a:solidFill>
              </a:defRPr>
            </a:pPr>
            <a:r>
              <a:rPr sz="4300">
                <a:solidFill>
                  <a:srgbClr val="FFFFFF"/>
                </a:solidFill>
              </a:rPr>
              <a:t>Body Level Four</a:t>
            </a:r>
          </a:p>
          <a:p>
            <a:pPr lvl="4">
              <a:defRPr sz="1800">
                <a:solidFill>
                  <a:srgbClr val="000000"/>
                </a:solidFill>
              </a:defRPr>
            </a:pPr>
            <a:r>
              <a:rPr sz="4300">
                <a:solidFill>
                  <a:srgbClr val="FFFFFF"/>
                </a:solidFill>
              </a:rPr>
              <a:t>Body Level Five</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1029" descr="pml-letterhead-heade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762000" y="69636"/>
            <a:ext cx="23622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29" descr="pml-letterhead-head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69636"/>
            <a:ext cx="23622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3"/>
          <p:cNvSpPr>
            <a:spLocks noGrp="1" noChangeArrowheads="1"/>
          </p:cNvSpPr>
          <p:nvPr>
            <p:ph type="ctrTitle" sz="quarter"/>
          </p:nvPr>
        </p:nvSpPr>
        <p:spPr>
          <a:xfrm>
            <a:off x="2014876" y="10169526"/>
            <a:ext cx="17089965" cy="1584324"/>
          </a:xfrm>
        </p:spPr>
        <p:txBody>
          <a:bodyPr/>
          <a:lstStyle>
            <a:lvl1pPr>
              <a:defRPr/>
            </a:lvl1pPr>
          </a:lstStyle>
          <a:p>
            <a:pPr lvl="0"/>
            <a:r>
              <a:rPr lang="en-US" noProof="0" smtClean="0"/>
              <a:t>Click to edit Master title style</a:t>
            </a:r>
            <a:endParaRPr lang="en-GB" noProof="0" smtClean="0"/>
          </a:p>
        </p:txBody>
      </p:sp>
      <p:sp>
        <p:nvSpPr>
          <p:cNvPr id="29700" name="Rectangle 4"/>
          <p:cNvSpPr>
            <a:spLocks noGrp="1" noChangeArrowheads="1"/>
          </p:cNvSpPr>
          <p:nvPr>
            <p:ph type="subTitle" sz="quarter" idx="1"/>
          </p:nvPr>
        </p:nvSpPr>
        <p:spPr>
          <a:xfrm>
            <a:off x="2014869" y="11795131"/>
            <a:ext cx="17068800" cy="968374"/>
          </a:xfrm>
        </p:spPr>
        <p:txBody>
          <a:bodyPr/>
          <a:lstStyle>
            <a:lvl1pPr marL="0" indent="0">
              <a:buFontTx/>
              <a:buNone/>
              <a:defRPr sz="3800" b="1">
                <a:solidFill>
                  <a:schemeClr val="tx1">
                    <a:lumMod val="65000"/>
                    <a:lumOff val="35000"/>
                  </a:schemeClr>
                </a:solidFill>
              </a:defRPr>
            </a:lvl1pPr>
          </a:lstStyle>
          <a:p>
            <a:pPr lvl="0"/>
            <a:r>
              <a:rPr lang="en-US" noProof="0" smtClean="0"/>
              <a:t>Click to edit Master subtitle style</a:t>
            </a:r>
            <a:endParaRPr lang="en-GB" noProof="0" dirty="0" smtClean="0"/>
          </a:p>
        </p:txBody>
      </p:sp>
    </p:spTree>
    <p:extLst>
      <p:ext uri="{BB962C8B-B14F-4D97-AF65-F5344CB8AC3E}">
        <p14:creationId xmlns:p14="http://schemas.microsoft.com/office/powerpoint/2010/main" val="1554498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68873" y="1385392"/>
            <a:ext cx="22852392" cy="1065460"/>
          </a:xfrm>
        </p:spPr>
        <p:txBody>
          <a:bodyPr/>
          <a:lstStyle/>
          <a:p>
            <a:r>
              <a:rPr lang="en-US" smtClean="0"/>
              <a:t>Click to edit Master title style</a:t>
            </a:r>
            <a:endParaRPr lang="en-GB" dirty="0"/>
          </a:p>
        </p:txBody>
      </p:sp>
      <p:sp>
        <p:nvSpPr>
          <p:cNvPr id="3" name="Content Placeholder 2"/>
          <p:cNvSpPr>
            <a:spLocks noGrp="1"/>
          </p:cNvSpPr>
          <p:nvPr>
            <p:ph idx="1"/>
          </p:nvPr>
        </p:nvSpPr>
        <p:spPr>
          <a:xfrm>
            <a:off x="668873" y="2681541"/>
            <a:ext cx="22852392" cy="1063759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grpSp>
        <p:nvGrpSpPr>
          <p:cNvPr id="4" name="Group 3"/>
          <p:cNvGrpSpPr/>
          <p:nvPr userDrawn="1"/>
        </p:nvGrpSpPr>
        <p:grpSpPr>
          <a:xfrm>
            <a:off x="-1" y="0"/>
            <a:ext cx="24384001" cy="1298576"/>
            <a:chOff x="-1" y="0"/>
            <a:chExt cx="24384001" cy="1298576"/>
          </a:xfrm>
        </p:grpSpPr>
        <p:pic>
          <p:nvPicPr>
            <p:cNvPr id="5" name="Picture 7" descr="pml slide head-3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4384000" cy="1298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pml slide head-300"/>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1" y="0"/>
              <a:ext cx="18332841" cy="1298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5153831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68873" y="1385392"/>
            <a:ext cx="22660371" cy="1065600"/>
          </a:xfrm>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668874" y="2539009"/>
            <a:ext cx="10947069" cy="10780118"/>
          </a:xfrm>
        </p:spPr>
        <p:txBody>
          <a:bodyPr/>
          <a:lstStyle>
            <a:lvl1pPr>
              <a:defRPr sz="6700"/>
            </a:lvl1pPr>
            <a:lvl2pPr>
              <a:defRPr sz="5700"/>
            </a:lvl2pPr>
            <a:lvl3pPr>
              <a:defRPr sz="4800"/>
            </a:lvl3pPr>
            <a:lvl4pPr>
              <a:defRPr sz="4300"/>
            </a:lvl4pPr>
            <a:lvl5pPr>
              <a:defRPr sz="4300"/>
            </a:lvl5pPr>
            <a:lvl6pPr>
              <a:defRPr sz="4300"/>
            </a:lvl6pPr>
            <a:lvl7pPr>
              <a:defRPr sz="4300"/>
            </a:lvl7pPr>
            <a:lvl8pPr>
              <a:defRPr sz="4300"/>
            </a:lvl8pPr>
            <a:lvl9pPr>
              <a:defRPr sz="4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2"/>
          <p:cNvSpPr>
            <a:spLocks noGrp="1"/>
          </p:cNvSpPr>
          <p:nvPr>
            <p:ph sz="half" idx="10"/>
          </p:nvPr>
        </p:nvSpPr>
        <p:spPr>
          <a:xfrm>
            <a:off x="12384028" y="2537525"/>
            <a:ext cx="10947069" cy="10780118"/>
          </a:xfrm>
        </p:spPr>
        <p:txBody>
          <a:bodyPr/>
          <a:lstStyle>
            <a:lvl1pPr>
              <a:defRPr sz="6700"/>
            </a:lvl1pPr>
            <a:lvl2pPr>
              <a:defRPr sz="5700"/>
            </a:lvl2pPr>
            <a:lvl3pPr>
              <a:defRPr sz="4800"/>
            </a:lvl3pPr>
            <a:lvl4pPr>
              <a:defRPr sz="4300"/>
            </a:lvl4pPr>
            <a:lvl5pPr>
              <a:defRPr sz="4300"/>
            </a:lvl5pPr>
            <a:lvl6pPr>
              <a:defRPr sz="4300"/>
            </a:lvl6pPr>
            <a:lvl7pPr>
              <a:defRPr sz="4300"/>
            </a:lvl7pPr>
            <a:lvl8pPr>
              <a:defRPr sz="4300"/>
            </a:lvl8pPr>
            <a:lvl9pPr>
              <a:defRPr sz="4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grpSp>
        <p:nvGrpSpPr>
          <p:cNvPr id="6" name="Group 5"/>
          <p:cNvGrpSpPr/>
          <p:nvPr userDrawn="1"/>
        </p:nvGrpSpPr>
        <p:grpSpPr>
          <a:xfrm>
            <a:off x="-1" y="0"/>
            <a:ext cx="24384001" cy="1298576"/>
            <a:chOff x="-1" y="0"/>
            <a:chExt cx="24384001" cy="1298576"/>
          </a:xfrm>
        </p:grpSpPr>
        <p:pic>
          <p:nvPicPr>
            <p:cNvPr id="7" name="Picture 7" descr="pml slide head-3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4384000" cy="1298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pml slide head-300"/>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1" y="0"/>
              <a:ext cx="18332841" cy="1298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0406925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grpSp>
        <p:nvGrpSpPr>
          <p:cNvPr id="3" name="Group 2"/>
          <p:cNvGrpSpPr/>
          <p:nvPr userDrawn="1"/>
        </p:nvGrpSpPr>
        <p:grpSpPr>
          <a:xfrm>
            <a:off x="-1" y="0"/>
            <a:ext cx="24384001" cy="1298576"/>
            <a:chOff x="-1" y="0"/>
            <a:chExt cx="24384001" cy="1298576"/>
          </a:xfrm>
        </p:grpSpPr>
        <p:pic>
          <p:nvPicPr>
            <p:cNvPr id="4" name="Picture 7" descr="pml slide head-3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4384000" cy="1298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pml slide head-300"/>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1" y="0"/>
              <a:ext cx="18332841" cy="1298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036246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1"/>
          <p:cNvGrpSpPr/>
          <p:nvPr userDrawn="1"/>
        </p:nvGrpSpPr>
        <p:grpSpPr>
          <a:xfrm>
            <a:off x="-1" y="0"/>
            <a:ext cx="24384001" cy="1298576"/>
            <a:chOff x="-1" y="0"/>
            <a:chExt cx="24384001" cy="1298576"/>
          </a:xfrm>
        </p:grpSpPr>
        <p:pic>
          <p:nvPicPr>
            <p:cNvPr id="3" name="Picture 7" descr="pml slide head-3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4384000" cy="1298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descr="pml slide head-300"/>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1" y="0"/>
              <a:ext cx="18332841" cy="1298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253665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0720" y="1385392"/>
            <a:ext cx="22110037" cy="1065600"/>
          </a:xfrm>
        </p:spPr>
        <p:txBody>
          <a:bodyPr anchor="b"/>
          <a:lstStyle>
            <a:lvl1pPr algn="l">
              <a:defRPr sz="6700" b="1"/>
            </a:lvl1pPr>
          </a:lstStyle>
          <a:p>
            <a:r>
              <a:rPr lang="en-US" smtClean="0"/>
              <a:t>Click to edit Master title style</a:t>
            </a:r>
            <a:endParaRPr lang="en-GB" dirty="0"/>
          </a:p>
        </p:txBody>
      </p:sp>
      <p:sp>
        <p:nvSpPr>
          <p:cNvPr id="3" name="Content Placeholder 2"/>
          <p:cNvSpPr>
            <a:spLocks noGrp="1"/>
          </p:cNvSpPr>
          <p:nvPr>
            <p:ph idx="1"/>
          </p:nvPr>
        </p:nvSpPr>
        <p:spPr>
          <a:xfrm>
            <a:off x="9533467" y="2537522"/>
            <a:ext cx="13631333" cy="10225136"/>
          </a:xfrm>
        </p:spPr>
        <p:txBody>
          <a:bodyPr/>
          <a:lstStyle>
            <a:lvl1pPr>
              <a:defRPr sz="7600"/>
            </a:lvl1pPr>
            <a:lvl2pPr>
              <a:defRPr sz="6700"/>
            </a:lvl2pPr>
            <a:lvl3pPr>
              <a:defRPr sz="5700"/>
            </a:lvl3pPr>
            <a:lvl4pPr>
              <a:defRPr sz="4800"/>
            </a:lvl4pPr>
            <a:lvl5pPr>
              <a:defRPr sz="4800"/>
            </a:lvl5pPr>
            <a:lvl6pPr>
              <a:defRPr sz="4800"/>
            </a:lvl6pPr>
            <a:lvl7pPr>
              <a:defRPr sz="4800"/>
            </a:lvl7pPr>
            <a:lvl8pPr>
              <a:defRPr sz="4800"/>
            </a:lvl8pPr>
            <a:lvl9pPr>
              <a:defRPr sz="4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1219201" y="2585953"/>
            <a:ext cx="8022168" cy="10176706"/>
          </a:xfrm>
        </p:spPr>
        <p:txBody>
          <a:bodyPr/>
          <a:lstStyle>
            <a:lvl1pPr marL="0" indent="0">
              <a:buNone/>
              <a:defRPr sz="3300"/>
            </a:lvl1pPr>
            <a:lvl2pPr marL="1088500" indent="0">
              <a:buNone/>
              <a:defRPr sz="2900"/>
            </a:lvl2pPr>
            <a:lvl3pPr marL="2177000" indent="0">
              <a:buNone/>
              <a:defRPr sz="2400"/>
            </a:lvl3pPr>
            <a:lvl4pPr marL="3265500" indent="0">
              <a:buNone/>
              <a:defRPr sz="2100"/>
            </a:lvl4pPr>
            <a:lvl5pPr marL="4353999" indent="0">
              <a:buNone/>
              <a:defRPr sz="2100"/>
            </a:lvl5pPr>
            <a:lvl6pPr marL="5442499" indent="0">
              <a:buNone/>
              <a:defRPr sz="2100"/>
            </a:lvl6pPr>
            <a:lvl7pPr marL="6530999" indent="0">
              <a:buNone/>
              <a:defRPr sz="2100"/>
            </a:lvl7pPr>
            <a:lvl8pPr marL="7619494" indent="0">
              <a:buNone/>
              <a:defRPr sz="2100"/>
            </a:lvl8pPr>
            <a:lvl9pPr marL="8707997" indent="0">
              <a:buNone/>
              <a:defRPr sz="2100"/>
            </a:lvl9pPr>
          </a:lstStyle>
          <a:p>
            <a:pPr lvl="0"/>
            <a:r>
              <a:rPr lang="en-US" smtClean="0"/>
              <a:t>Click to edit Master text styles</a:t>
            </a:r>
          </a:p>
        </p:txBody>
      </p:sp>
      <p:grpSp>
        <p:nvGrpSpPr>
          <p:cNvPr id="5" name="Group 4"/>
          <p:cNvGrpSpPr/>
          <p:nvPr userDrawn="1"/>
        </p:nvGrpSpPr>
        <p:grpSpPr>
          <a:xfrm>
            <a:off x="-1" y="0"/>
            <a:ext cx="24384001" cy="1298576"/>
            <a:chOff x="-1" y="0"/>
            <a:chExt cx="24384001" cy="1298576"/>
          </a:xfrm>
        </p:grpSpPr>
        <p:pic>
          <p:nvPicPr>
            <p:cNvPr id="6" name="Picture 7" descr="pml slide head-3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4384000" cy="1298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pml slide head-300"/>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1" y="0"/>
              <a:ext cx="18332841" cy="1298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7802258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79435" y="9601200"/>
            <a:ext cx="14630400" cy="1133476"/>
          </a:xfrm>
        </p:spPr>
        <p:txBody>
          <a:bodyPr anchor="b"/>
          <a:lstStyle>
            <a:lvl1pPr algn="l">
              <a:defRPr sz="6700" b="1"/>
            </a:lvl1pPr>
          </a:lstStyle>
          <a:p>
            <a:r>
              <a:rPr lang="en-US" smtClean="0"/>
              <a:t>Click to edit Master title style</a:t>
            </a:r>
            <a:endParaRPr lang="en-GB" dirty="0"/>
          </a:p>
        </p:txBody>
      </p:sp>
      <p:sp>
        <p:nvSpPr>
          <p:cNvPr id="3" name="Picture Placeholder 2"/>
          <p:cNvSpPr>
            <a:spLocks noGrp="1"/>
          </p:cNvSpPr>
          <p:nvPr>
            <p:ph type="pic" idx="1"/>
          </p:nvPr>
        </p:nvSpPr>
        <p:spPr>
          <a:xfrm>
            <a:off x="4779435" y="1673427"/>
            <a:ext cx="14630400" cy="7781726"/>
          </a:xfrm>
        </p:spPr>
        <p:txBody>
          <a:bodyPr/>
          <a:lstStyle>
            <a:lvl1pPr marL="0" indent="0">
              <a:buNone/>
              <a:defRPr sz="7600"/>
            </a:lvl1pPr>
            <a:lvl2pPr marL="1088500" indent="0">
              <a:buNone/>
              <a:defRPr sz="6700"/>
            </a:lvl2pPr>
            <a:lvl3pPr marL="2177000" indent="0">
              <a:buNone/>
              <a:defRPr sz="5700"/>
            </a:lvl3pPr>
            <a:lvl4pPr marL="3265500" indent="0">
              <a:buNone/>
              <a:defRPr sz="4800"/>
            </a:lvl4pPr>
            <a:lvl5pPr marL="4353999" indent="0">
              <a:buNone/>
              <a:defRPr sz="4800"/>
            </a:lvl5pPr>
            <a:lvl6pPr marL="5442499" indent="0">
              <a:buNone/>
              <a:defRPr sz="4800"/>
            </a:lvl6pPr>
            <a:lvl7pPr marL="6530999" indent="0">
              <a:buNone/>
              <a:defRPr sz="4800"/>
            </a:lvl7pPr>
            <a:lvl8pPr marL="7619494" indent="0">
              <a:buNone/>
              <a:defRPr sz="4800"/>
            </a:lvl8pPr>
            <a:lvl9pPr marL="8707997" indent="0">
              <a:buNone/>
              <a:defRPr sz="4800"/>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4779435" y="10734676"/>
            <a:ext cx="14630400" cy="1609724"/>
          </a:xfrm>
        </p:spPr>
        <p:txBody>
          <a:bodyPr/>
          <a:lstStyle>
            <a:lvl1pPr marL="0" indent="0">
              <a:buNone/>
              <a:defRPr sz="3300"/>
            </a:lvl1pPr>
            <a:lvl2pPr marL="1088500" indent="0">
              <a:buNone/>
              <a:defRPr sz="2900"/>
            </a:lvl2pPr>
            <a:lvl3pPr marL="2177000" indent="0">
              <a:buNone/>
              <a:defRPr sz="2400"/>
            </a:lvl3pPr>
            <a:lvl4pPr marL="3265500" indent="0">
              <a:buNone/>
              <a:defRPr sz="2100"/>
            </a:lvl4pPr>
            <a:lvl5pPr marL="4353999" indent="0">
              <a:buNone/>
              <a:defRPr sz="2100"/>
            </a:lvl5pPr>
            <a:lvl6pPr marL="5442499" indent="0">
              <a:buNone/>
              <a:defRPr sz="2100"/>
            </a:lvl6pPr>
            <a:lvl7pPr marL="6530999" indent="0">
              <a:buNone/>
              <a:defRPr sz="2100"/>
            </a:lvl7pPr>
            <a:lvl8pPr marL="7619494" indent="0">
              <a:buNone/>
              <a:defRPr sz="2100"/>
            </a:lvl8pPr>
            <a:lvl9pPr marL="8707997" indent="0">
              <a:buNone/>
              <a:defRPr sz="2100"/>
            </a:lvl9pPr>
          </a:lstStyle>
          <a:p>
            <a:pPr lvl="0"/>
            <a:r>
              <a:rPr lang="en-US" smtClean="0"/>
              <a:t>Click to edit Master text styles</a:t>
            </a:r>
          </a:p>
        </p:txBody>
      </p:sp>
    </p:spTree>
    <p:extLst>
      <p:ext uri="{BB962C8B-B14F-4D97-AF65-F5344CB8AC3E}">
        <p14:creationId xmlns:p14="http://schemas.microsoft.com/office/powerpoint/2010/main" val="6446081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grpSp>
        <p:nvGrpSpPr>
          <p:cNvPr id="4" name="Group 3"/>
          <p:cNvGrpSpPr/>
          <p:nvPr userDrawn="1"/>
        </p:nvGrpSpPr>
        <p:grpSpPr>
          <a:xfrm>
            <a:off x="-1" y="0"/>
            <a:ext cx="24384001" cy="1298576"/>
            <a:chOff x="-1" y="0"/>
            <a:chExt cx="24384001" cy="1298576"/>
          </a:xfrm>
        </p:grpSpPr>
        <p:pic>
          <p:nvPicPr>
            <p:cNvPr id="5" name="Picture 7" descr="pml slide head-3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4384000" cy="1298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pml slide head-300"/>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1" y="0"/>
              <a:ext cx="18332841" cy="1298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Group 6"/>
          <p:cNvGrpSpPr/>
          <p:nvPr userDrawn="1"/>
        </p:nvGrpSpPr>
        <p:grpSpPr>
          <a:xfrm>
            <a:off x="152399" y="152400"/>
            <a:ext cx="24384001" cy="1298576"/>
            <a:chOff x="-1" y="0"/>
            <a:chExt cx="24384001" cy="1298576"/>
          </a:xfrm>
        </p:grpSpPr>
        <p:pic>
          <p:nvPicPr>
            <p:cNvPr id="8" name="Picture 7" descr="pml slide head-3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4384000" cy="1298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pml slide head-300"/>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1" y="0"/>
              <a:ext cx="18332841" cy="1298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1477399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8" name="Shape 8"/>
          <p:cNvSpPr>
            <a:spLocks noGrp="1"/>
          </p:cNvSpPr>
          <p:nvPr>
            <p:ph type="title"/>
          </p:nvPr>
        </p:nvSpPr>
        <p:spPr>
          <a:xfrm>
            <a:off x="635000" y="9448800"/>
            <a:ext cx="23114000" cy="2006600"/>
          </a:xfrm>
          <a:prstGeom prst="rect">
            <a:avLst/>
          </a:prstGeom>
        </p:spPr>
        <p:txBody>
          <a:bodyPr/>
          <a:lstStyle/>
          <a:p>
            <a:pPr lvl="0">
              <a:defRPr sz="1800">
                <a:solidFill>
                  <a:srgbClr val="000000"/>
                </a:solidFill>
              </a:defRPr>
            </a:pPr>
            <a:r>
              <a:rPr sz="11200">
                <a:solidFill>
                  <a:srgbClr val="FFFFFF"/>
                </a:solidFill>
              </a:rPr>
              <a:t>Title Text</a:t>
            </a:r>
          </a:p>
        </p:txBody>
      </p:sp>
      <p:sp>
        <p:nvSpPr>
          <p:cNvPr id="9" name="Shape 9"/>
          <p:cNvSpPr>
            <a:spLocks noGrp="1"/>
          </p:cNvSpPr>
          <p:nvPr>
            <p:ph type="body" idx="1"/>
          </p:nvPr>
        </p:nvSpPr>
        <p:spPr>
          <a:xfrm>
            <a:off x="635000" y="11518900"/>
            <a:ext cx="23114000" cy="1587500"/>
          </a:xfrm>
          <a:prstGeom prst="rect">
            <a:avLst/>
          </a:prstGeom>
        </p:spPr>
        <p:txBody>
          <a:bodyPr anchor="t"/>
          <a:lstStyle>
            <a:lvl1pPr marL="0" indent="0" algn="ctr">
              <a:spcBef>
                <a:spcPts val="0"/>
              </a:spcBef>
              <a:buSzTx/>
              <a:buNone/>
              <a:defRPr sz="4300"/>
            </a:lvl1pPr>
            <a:lvl2pPr marL="0" indent="228590" algn="ctr">
              <a:spcBef>
                <a:spcPts val="0"/>
              </a:spcBef>
              <a:buSzTx/>
              <a:buNone/>
              <a:defRPr sz="4300"/>
            </a:lvl2pPr>
            <a:lvl3pPr marL="0" indent="457180" algn="ctr">
              <a:spcBef>
                <a:spcPts val="0"/>
              </a:spcBef>
              <a:buSzTx/>
              <a:buNone/>
              <a:defRPr sz="4300"/>
            </a:lvl3pPr>
            <a:lvl4pPr marL="0" indent="685771" algn="ctr">
              <a:spcBef>
                <a:spcPts val="0"/>
              </a:spcBef>
              <a:buSzTx/>
              <a:buNone/>
              <a:defRPr sz="4300"/>
            </a:lvl4pPr>
            <a:lvl5pPr marL="0" indent="914361" algn="ctr">
              <a:spcBef>
                <a:spcPts val="0"/>
              </a:spcBef>
              <a:buSzTx/>
              <a:buNone/>
              <a:defRPr sz="4300"/>
            </a:lvl5pPr>
          </a:lstStyle>
          <a:p>
            <a:pPr lvl="0">
              <a:defRPr sz="1800">
                <a:solidFill>
                  <a:srgbClr val="000000"/>
                </a:solidFill>
              </a:defRPr>
            </a:pPr>
            <a:r>
              <a:rPr sz="4300">
                <a:solidFill>
                  <a:srgbClr val="FFFFFF"/>
                </a:solidFill>
              </a:rPr>
              <a:t>Body Level One</a:t>
            </a:r>
          </a:p>
          <a:p>
            <a:pPr lvl="1">
              <a:defRPr sz="1800">
                <a:solidFill>
                  <a:srgbClr val="000000"/>
                </a:solidFill>
              </a:defRPr>
            </a:pPr>
            <a:r>
              <a:rPr sz="4300">
                <a:solidFill>
                  <a:srgbClr val="FFFFFF"/>
                </a:solidFill>
              </a:rPr>
              <a:t>Body Level Two</a:t>
            </a:r>
          </a:p>
          <a:p>
            <a:pPr lvl="2">
              <a:defRPr sz="1800">
                <a:solidFill>
                  <a:srgbClr val="000000"/>
                </a:solidFill>
              </a:defRPr>
            </a:pPr>
            <a:r>
              <a:rPr sz="4300">
                <a:solidFill>
                  <a:srgbClr val="FFFFFF"/>
                </a:solidFill>
              </a:rPr>
              <a:t>Body Level Three</a:t>
            </a:r>
          </a:p>
          <a:p>
            <a:pPr lvl="3">
              <a:defRPr sz="1800">
                <a:solidFill>
                  <a:srgbClr val="000000"/>
                </a:solidFill>
              </a:defRPr>
            </a:pPr>
            <a:r>
              <a:rPr sz="4300">
                <a:solidFill>
                  <a:srgbClr val="FFFFFF"/>
                </a:solidFill>
              </a:rPr>
              <a:t>Body Level Four</a:t>
            </a:r>
          </a:p>
          <a:p>
            <a:pPr lvl="4">
              <a:defRPr sz="1800">
                <a:solidFill>
                  <a:srgbClr val="000000"/>
                </a:solidFill>
              </a:defRPr>
            </a:pPr>
            <a:r>
              <a:rPr sz="4300">
                <a:solidFill>
                  <a:srgbClr val="FFFFFF"/>
                </a:solidFill>
              </a:rPr>
              <a:t>Body Level Five</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2369131" y="1529409"/>
            <a:ext cx="1420800" cy="11703050"/>
          </a:xfrm>
        </p:spPr>
        <p:txBody>
          <a:bodyPr vert="eaVert"/>
          <a:lstStyle/>
          <a:p>
            <a:r>
              <a:rPr lang="en-US" smtClean="0"/>
              <a:t>Click to edit Master title style</a:t>
            </a:r>
            <a:endParaRPr lang="en-GB" dirty="0"/>
          </a:p>
        </p:txBody>
      </p:sp>
      <p:sp>
        <p:nvSpPr>
          <p:cNvPr id="3" name="Vertical Text Placeholder 2"/>
          <p:cNvSpPr>
            <a:spLocks noGrp="1"/>
          </p:cNvSpPr>
          <p:nvPr>
            <p:ph type="body" orient="vert" idx="1"/>
          </p:nvPr>
        </p:nvSpPr>
        <p:spPr>
          <a:xfrm>
            <a:off x="668873" y="1616081"/>
            <a:ext cx="21508243" cy="117030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5471717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solidFill>
                  <a:srgbClr val="000000"/>
                </a:solidFill>
              </a:defRPr>
            </a:pPr>
            <a:r>
              <a:rPr sz="11200">
                <a:solidFill>
                  <a:srgbClr val="FFFFFF"/>
                </a:solidFill>
              </a:rPr>
              <a:t>Title Text</a:t>
            </a:r>
          </a:p>
        </p:txBody>
      </p:sp>
      <p:sp>
        <p:nvSpPr>
          <p:cNvPr id="19" name="Shape 19"/>
          <p:cNvSpPr>
            <a:spLocks noGrp="1"/>
          </p:cNvSpPr>
          <p:nvPr>
            <p:ph type="body" idx="1"/>
          </p:nvPr>
        </p:nvSpPr>
        <p:spPr>
          <a:prstGeom prst="rect">
            <a:avLst/>
          </a:prstGeom>
        </p:spPr>
        <p:txBody>
          <a:bodyPr/>
          <a:lstStyle/>
          <a:p>
            <a:pPr lvl="0">
              <a:defRPr sz="1800">
                <a:solidFill>
                  <a:srgbClr val="000000"/>
                </a:solidFill>
              </a:defRPr>
            </a:pPr>
            <a:r>
              <a:rPr sz="5200">
                <a:solidFill>
                  <a:srgbClr val="FFFFFF"/>
                </a:solidFill>
              </a:rPr>
              <a:t>Body Level One</a:t>
            </a:r>
          </a:p>
          <a:p>
            <a:pPr lvl="1">
              <a:defRPr sz="1800">
                <a:solidFill>
                  <a:srgbClr val="000000"/>
                </a:solidFill>
              </a:defRPr>
            </a:pPr>
            <a:r>
              <a:rPr sz="5200">
                <a:solidFill>
                  <a:srgbClr val="FFFFFF"/>
                </a:solidFill>
              </a:rPr>
              <a:t>Body Level Two</a:t>
            </a:r>
          </a:p>
          <a:p>
            <a:pPr lvl="2">
              <a:defRPr sz="1800">
                <a:solidFill>
                  <a:srgbClr val="000000"/>
                </a:solidFill>
              </a:defRPr>
            </a:pPr>
            <a:r>
              <a:rPr sz="5200">
                <a:solidFill>
                  <a:srgbClr val="FFFFFF"/>
                </a:solidFill>
              </a:rPr>
              <a:t>Body Level Three</a:t>
            </a:r>
          </a:p>
          <a:p>
            <a:pPr lvl="3">
              <a:defRPr sz="1800">
                <a:solidFill>
                  <a:srgbClr val="000000"/>
                </a:solidFill>
              </a:defRPr>
            </a:pPr>
            <a:r>
              <a:rPr sz="5200">
                <a:solidFill>
                  <a:srgbClr val="FFFFFF"/>
                </a:solidFill>
              </a:rPr>
              <a:t>Body Level Four</a:t>
            </a:r>
          </a:p>
          <a:p>
            <a:pPr lvl="4">
              <a:defRPr sz="1800">
                <a:solidFill>
                  <a:srgbClr val="000000"/>
                </a:solidFill>
              </a:defRPr>
            </a:pPr>
            <a:r>
              <a:rPr sz="5200">
                <a:solidFill>
                  <a:srgbClr val="FFFFFF"/>
                </a:solidFill>
              </a:rPr>
              <a:t>Body Level Five</a:t>
            </a:r>
          </a:p>
        </p:txBody>
      </p:sp>
      <p:grpSp>
        <p:nvGrpSpPr>
          <p:cNvPr id="4" name="Group 3"/>
          <p:cNvGrpSpPr/>
          <p:nvPr userDrawn="1"/>
        </p:nvGrpSpPr>
        <p:grpSpPr>
          <a:xfrm>
            <a:off x="-1" y="0"/>
            <a:ext cx="24384001" cy="1298576"/>
            <a:chOff x="-1" y="0"/>
            <a:chExt cx="24384001" cy="1298576"/>
          </a:xfrm>
        </p:grpSpPr>
        <p:pic>
          <p:nvPicPr>
            <p:cNvPr id="5" name="Picture 7" descr="pml slide head-3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4384000" cy="1298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pml slide head-300"/>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1" y="0"/>
              <a:ext cx="18332841" cy="1298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158056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29" descr="pml-letterhead-header"/>
          <p:cNvPicPr>
            <a:picLocks noChangeAspect="1" noChangeArrowheads="1"/>
          </p:cNvPicPr>
          <p:nvPr/>
        </p:nvPicPr>
        <p:blipFill>
          <a:blip r:embed="rId2">
            <a:extLst>
              <a:ext uri="{28A0092B-C50C-407E-A947-70E740481C1C}">
                <a14:useLocalDpi xmlns:a14="http://schemas.microsoft.com/office/drawing/2010/main" val="0"/>
              </a:ext>
            </a:extLst>
          </a:blip>
          <a:srcRect l="3069" r="35510"/>
          <a:stretch>
            <a:fillRect/>
          </a:stretch>
        </p:blipFill>
        <p:spPr bwMode="auto">
          <a:xfrm>
            <a:off x="0" y="47"/>
            <a:ext cx="24384000"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3"/>
          <p:cNvSpPr>
            <a:spLocks noGrp="1" noChangeArrowheads="1"/>
          </p:cNvSpPr>
          <p:nvPr>
            <p:ph type="ctrTitle" sz="quarter"/>
          </p:nvPr>
        </p:nvSpPr>
        <p:spPr>
          <a:xfrm>
            <a:off x="2014940" y="10169526"/>
            <a:ext cx="17089965" cy="1584324"/>
          </a:xfrm>
        </p:spPr>
        <p:txBody>
          <a:bodyPr/>
          <a:lstStyle>
            <a:lvl1pPr>
              <a:defRPr/>
            </a:lvl1pPr>
          </a:lstStyle>
          <a:p>
            <a:pPr lvl="0"/>
            <a:r>
              <a:rPr lang="en-US" noProof="0" smtClean="0"/>
              <a:t>Click to edit Master title style</a:t>
            </a:r>
            <a:endParaRPr lang="en-GB" noProof="0" smtClean="0"/>
          </a:p>
        </p:txBody>
      </p:sp>
      <p:sp>
        <p:nvSpPr>
          <p:cNvPr id="29700" name="Rectangle 4"/>
          <p:cNvSpPr>
            <a:spLocks noGrp="1" noChangeArrowheads="1"/>
          </p:cNvSpPr>
          <p:nvPr>
            <p:ph type="subTitle" sz="quarter" idx="1"/>
          </p:nvPr>
        </p:nvSpPr>
        <p:spPr>
          <a:xfrm>
            <a:off x="2014869" y="11795337"/>
            <a:ext cx="17068800" cy="968374"/>
          </a:xfrm>
        </p:spPr>
        <p:txBody>
          <a:bodyPr/>
          <a:lstStyle>
            <a:lvl1pPr marL="0" indent="0">
              <a:buFontTx/>
              <a:buNone/>
              <a:defRPr sz="3800" b="1">
                <a:solidFill>
                  <a:schemeClr val="tx1">
                    <a:lumMod val="65000"/>
                    <a:lumOff val="35000"/>
                  </a:schemeClr>
                </a:solidFill>
              </a:defRPr>
            </a:lvl1pPr>
          </a:lstStyle>
          <a:p>
            <a:pPr lvl="0"/>
            <a:r>
              <a:rPr lang="en-US" noProof="0" smtClean="0"/>
              <a:t>Click to edit Master subtitle style</a:t>
            </a:r>
            <a:endParaRPr lang="en-GB" noProof="0" dirty="0" smtClean="0"/>
          </a:p>
        </p:txBody>
      </p:sp>
    </p:spTree>
    <p:extLst>
      <p:ext uri="{BB962C8B-B14F-4D97-AF65-F5344CB8AC3E}">
        <p14:creationId xmlns:p14="http://schemas.microsoft.com/office/powerpoint/2010/main" val="13459282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68929" y="1385392"/>
            <a:ext cx="22852392" cy="1065460"/>
          </a:xfrm>
        </p:spPr>
        <p:txBody>
          <a:bodyPr/>
          <a:lstStyle/>
          <a:p>
            <a:r>
              <a:rPr lang="en-US" smtClean="0"/>
              <a:t>Click to edit Master title style</a:t>
            </a:r>
            <a:endParaRPr lang="en-GB" dirty="0"/>
          </a:p>
        </p:txBody>
      </p:sp>
      <p:sp>
        <p:nvSpPr>
          <p:cNvPr id="3" name="Content Placeholder 2"/>
          <p:cNvSpPr>
            <a:spLocks noGrp="1"/>
          </p:cNvSpPr>
          <p:nvPr>
            <p:ph idx="1"/>
          </p:nvPr>
        </p:nvSpPr>
        <p:spPr>
          <a:xfrm>
            <a:off x="668929" y="2681569"/>
            <a:ext cx="22852392" cy="1063759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3222465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68937" y="1385392"/>
            <a:ext cx="22660371" cy="1065600"/>
          </a:xfrm>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668900" y="2539031"/>
            <a:ext cx="10947069" cy="10780118"/>
          </a:xfrm>
        </p:spPr>
        <p:txBody>
          <a:bodyPr/>
          <a:lstStyle>
            <a:lvl1pPr>
              <a:defRPr sz="6700"/>
            </a:lvl1pPr>
            <a:lvl2pPr>
              <a:defRPr sz="5700"/>
            </a:lvl2pPr>
            <a:lvl3pPr>
              <a:defRPr sz="4800"/>
            </a:lvl3pPr>
            <a:lvl4pPr>
              <a:defRPr sz="4300"/>
            </a:lvl4pPr>
            <a:lvl5pPr>
              <a:defRPr sz="4300"/>
            </a:lvl5pPr>
            <a:lvl6pPr>
              <a:defRPr sz="4300"/>
            </a:lvl6pPr>
            <a:lvl7pPr>
              <a:defRPr sz="4300"/>
            </a:lvl7pPr>
            <a:lvl8pPr>
              <a:defRPr sz="4300"/>
            </a:lvl8pPr>
            <a:lvl9pPr>
              <a:defRPr sz="4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2"/>
          <p:cNvSpPr>
            <a:spLocks noGrp="1"/>
          </p:cNvSpPr>
          <p:nvPr>
            <p:ph sz="half" idx="10"/>
          </p:nvPr>
        </p:nvSpPr>
        <p:spPr>
          <a:xfrm>
            <a:off x="12384106" y="2537533"/>
            <a:ext cx="10947069" cy="10780118"/>
          </a:xfrm>
        </p:spPr>
        <p:txBody>
          <a:bodyPr/>
          <a:lstStyle>
            <a:lvl1pPr>
              <a:defRPr sz="6700"/>
            </a:lvl1pPr>
            <a:lvl2pPr>
              <a:defRPr sz="5700"/>
            </a:lvl2pPr>
            <a:lvl3pPr>
              <a:defRPr sz="4800"/>
            </a:lvl3pPr>
            <a:lvl4pPr>
              <a:defRPr sz="4300"/>
            </a:lvl4pPr>
            <a:lvl5pPr>
              <a:defRPr sz="4300"/>
            </a:lvl5pPr>
            <a:lvl6pPr>
              <a:defRPr sz="4300"/>
            </a:lvl6pPr>
            <a:lvl7pPr>
              <a:defRPr sz="4300"/>
            </a:lvl7pPr>
            <a:lvl8pPr>
              <a:defRPr sz="4300"/>
            </a:lvl8pPr>
            <a:lvl9pPr>
              <a:defRPr sz="4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7715466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Tree>
    <p:extLst>
      <p:ext uri="{BB962C8B-B14F-4D97-AF65-F5344CB8AC3E}">
        <p14:creationId xmlns:p14="http://schemas.microsoft.com/office/powerpoint/2010/main" val="22997568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22954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0726" y="1385392"/>
            <a:ext cx="22110037" cy="1065600"/>
          </a:xfrm>
        </p:spPr>
        <p:txBody>
          <a:bodyPr anchor="b"/>
          <a:lstStyle>
            <a:lvl1pPr algn="l">
              <a:defRPr sz="6700" b="1"/>
            </a:lvl1pPr>
          </a:lstStyle>
          <a:p>
            <a:r>
              <a:rPr lang="en-US" smtClean="0"/>
              <a:t>Click to edit Master title style</a:t>
            </a:r>
            <a:endParaRPr lang="en-GB" dirty="0"/>
          </a:p>
        </p:txBody>
      </p:sp>
      <p:sp>
        <p:nvSpPr>
          <p:cNvPr id="3" name="Content Placeholder 2"/>
          <p:cNvSpPr>
            <a:spLocks noGrp="1"/>
          </p:cNvSpPr>
          <p:nvPr>
            <p:ph idx="1"/>
          </p:nvPr>
        </p:nvSpPr>
        <p:spPr>
          <a:xfrm>
            <a:off x="9533478" y="2537524"/>
            <a:ext cx="13631333" cy="10225136"/>
          </a:xfrm>
        </p:spPr>
        <p:txBody>
          <a:bodyPr/>
          <a:lstStyle>
            <a:lvl1pPr>
              <a:defRPr sz="7600"/>
            </a:lvl1pPr>
            <a:lvl2pPr>
              <a:defRPr sz="6700"/>
            </a:lvl2pPr>
            <a:lvl3pPr>
              <a:defRPr sz="5700"/>
            </a:lvl3pPr>
            <a:lvl4pPr>
              <a:defRPr sz="4800"/>
            </a:lvl4pPr>
            <a:lvl5pPr>
              <a:defRPr sz="4800"/>
            </a:lvl5pPr>
            <a:lvl6pPr>
              <a:defRPr sz="4800"/>
            </a:lvl6pPr>
            <a:lvl7pPr>
              <a:defRPr sz="4800"/>
            </a:lvl7pPr>
            <a:lvl8pPr>
              <a:defRPr sz="4800"/>
            </a:lvl8pPr>
            <a:lvl9pPr>
              <a:defRPr sz="4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1219225" y="2585981"/>
            <a:ext cx="8022168" cy="10176706"/>
          </a:xfrm>
        </p:spPr>
        <p:txBody>
          <a:bodyPr/>
          <a:lstStyle>
            <a:lvl1pPr marL="0" indent="0">
              <a:buNone/>
              <a:defRPr sz="3300"/>
            </a:lvl1pPr>
            <a:lvl2pPr marL="1081945" indent="0">
              <a:buNone/>
              <a:defRPr sz="2900"/>
            </a:lvl2pPr>
            <a:lvl3pPr marL="2163879" indent="0">
              <a:buNone/>
              <a:defRPr sz="2400"/>
            </a:lvl3pPr>
            <a:lvl4pPr marL="3245810" indent="0">
              <a:buNone/>
              <a:defRPr sz="2100"/>
            </a:lvl4pPr>
            <a:lvl5pPr marL="4327745" indent="0">
              <a:buNone/>
              <a:defRPr sz="2100"/>
            </a:lvl5pPr>
            <a:lvl6pPr marL="5409679" indent="0">
              <a:buNone/>
              <a:defRPr sz="2100"/>
            </a:lvl6pPr>
            <a:lvl7pPr marL="6491614" indent="0">
              <a:buNone/>
              <a:defRPr sz="2100"/>
            </a:lvl7pPr>
            <a:lvl8pPr marL="7573541" indent="0">
              <a:buNone/>
              <a:defRPr sz="2100"/>
            </a:lvl8pPr>
            <a:lvl9pPr marL="8655479" indent="0">
              <a:buNone/>
              <a:defRPr sz="2100"/>
            </a:lvl9pPr>
          </a:lstStyle>
          <a:p>
            <a:pPr lvl="0"/>
            <a:r>
              <a:rPr lang="en-US" smtClean="0"/>
              <a:t>Click to edit Master text styles</a:t>
            </a:r>
          </a:p>
        </p:txBody>
      </p:sp>
    </p:spTree>
    <p:extLst>
      <p:ext uri="{BB962C8B-B14F-4D97-AF65-F5344CB8AC3E}">
        <p14:creationId xmlns:p14="http://schemas.microsoft.com/office/powerpoint/2010/main" val="27925485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79435" y="9601200"/>
            <a:ext cx="14630400" cy="1133476"/>
          </a:xfrm>
        </p:spPr>
        <p:txBody>
          <a:bodyPr anchor="b"/>
          <a:lstStyle>
            <a:lvl1pPr algn="l">
              <a:defRPr sz="6700" b="1"/>
            </a:lvl1pPr>
          </a:lstStyle>
          <a:p>
            <a:r>
              <a:rPr lang="en-US" smtClean="0"/>
              <a:t>Click to edit Master title style</a:t>
            </a:r>
            <a:endParaRPr lang="en-GB" dirty="0"/>
          </a:p>
        </p:txBody>
      </p:sp>
      <p:sp>
        <p:nvSpPr>
          <p:cNvPr id="3" name="Picture Placeholder 2"/>
          <p:cNvSpPr>
            <a:spLocks noGrp="1"/>
          </p:cNvSpPr>
          <p:nvPr>
            <p:ph type="pic" idx="1"/>
          </p:nvPr>
        </p:nvSpPr>
        <p:spPr>
          <a:xfrm>
            <a:off x="4779435" y="1673507"/>
            <a:ext cx="14630400" cy="7781726"/>
          </a:xfrm>
        </p:spPr>
        <p:txBody>
          <a:bodyPr/>
          <a:lstStyle>
            <a:lvl1pPr marL="0" indent="0">
              <a:buNone/>
              <a:defRPr sz="7600"/>
            </a:lvl1pPr>
            <a:lvl2pPr marL="1081945" indent="0">
              <a:buNone/>
              <a:defRPr sz="6700"/>
            </a:lvl2pPr>
            <a:lvl3pPr marL="2163879" indent="0">
              <a:buNone/>
              <a:defRPr sz="5700"/>
            </a:lvl3pPr>
            <a:lvl4pPr marL="3245810" indent="0">
              <a:buNone/>
              <a:defRPr sz="4800"/>
            </a:lvl4pPr>
            <a:lvl5pPr marL="4327745" indent="0">
              <a:buNone/>
              <a:defRPr sz="4800"/>
            </a:lvl5pPr>
            <a:lvl6pPr marL="5409679" indent="0">
              <a:buNone/>
              <a:defRPr sz="4800"/>
            </a:lvl6pPr>
            <a:lvl7pPr marL="6491614" indent="0">
              <a:buNone/>
              <a:defRPr sz="4800"/>
            </a:lvl7pPr>
            <a:lvl8pPr marL="7573541" indent="0">
              <a:buNone/>
              <a:defRPr sz="4800"/>
            </a:lvl8pPr>
            <a:lvl9pPr marL="8655479" indent="0">
              <a:buNone/>
              <a:defRPr sz="4800"/>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4779435" y="10734676"/>
            <a:ext cx="14630400" cy="1609724"/>
          </a:xfrm>
        </p:spPr>
        <p:txBody>
          <a:bodyPr/>
          <a:lstStyle>
            <a:lvl1pPr marL="0" indent="0">
              <a:buNone/>
              <a:defRPr sz="3300"/>
            </a:lvl1pPr>
            <a:lvl2pPr marL="1081945" indent="0">
              <a:buNone/>
              <a:defRPr sz="2900"/>
            </a:lvl2pPr>
            <a:lvl3pPr marL="2163879" indent="0">
              <a:buNone/>
              <a:defRPr sz="2400"/>
            </a:lvl3pPr>
            <a:lvl4pPr marL="3245810" indent="0">
              <a:buNone/>
              <a:defRPr sz="2100"/>
            </a:lvl4pPr>
            <a:lvl5pPr marL="4327745" indent="0">
              <a:buNone/>
              <a:defRPr sz="2100"/>
            </a:lvl5pPr>
            <a:lvl6pPr marL="5409679" indent="0">
              <a:buNone/>
              <a:defRPr sz="2100"/>
            </a:lvl6pPr>
            <a:lvl7pPr marL="6491614" indent="0">
              <a:buNone/>
              <a:defRPr sz="2100"/>
            </a:lvl7pPr>
            <a:lvl8pPr marL="7573541" indent="0">
              <a:buNone/>
              <a:defRPr sz="2100"/>
            </a:lvl8pPr>
            <a:lvl9pPr marL="8655479" indent="0">
              <a:buNone/>
              <a:defRPr sz="2100"/>
            </a:lvl9pPr>
          </a:lstStyle>
          <a:p>
            <a:pPr lvl="0"/>
            <a:r>
              <a:rPr lang="en-US" smtClean="0"/>
              <a:t>Click to edit Master text styles</a:t>
            </a:r>
          </a:p>
        </p:txBody>
      </p:sp>
    </p:spTree>
    <p:extLst>
      <p:ext uri="{BB962C8B-B14F-4D97-AF65-F5344CB8AC3E}">
        <p14:creationId xmlns:p14="http://schemas.microsoft.com/office/powerpoint/2010/main" val="5733432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5408278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11" name="Shape 11"/>
          <p:cNvSpPr>
            <a:spLocks noGrp="1"/>
          </p:cNvSpPr>
          <p:nvPr>
            <p:ph type="title"/>
          </p:nvPr>
        </p:nvSpPr>
        <p:spPr>
          <a:xfrm>
            <a:off x="1778000" y="4533900"/>
            <a:ext cx="20828000" cy="4648200"/>
          </a:xfrm>
          <a:prstGeom prst="rect">
            <a:avLst/>
          </a:prstGeom>
        </p:spPr>
        <p:txBody>
          <a:bodyPr/>
          <a:lstStyle/>
          <a:p>
            <a:pPr lvl="0">
              <a:defRPr sz="1800">
                <a:solidFill>
                  <a:srgbClr val="000000"/>
                </a:solidFill>
              </a:defRPr>
            </a:pPr>
            <a:r>
              <a:rPr sz="11200">
                <a:solidFill>
                  <a:srgbClr val="FFFFFF"/>
                </a:solidFill>
              </a:rPr>
              <a:t>Title Text</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2369133" y="1529453"/>
            <a:ext cx="1420800" cy="11703050"/>
          </a:xfrm>
        </p:spPr>
        <p:txBody>
          <a:bodyPr vert="eaVert"/>
          <a:lstStyle/>
          <a:p>
            <a:r>
              <a:rPr lang="en-US" smtClean="0"/>
              <a:t>Click to edit Master title style</a:t>
            </a:r>
            <a:endParaRPr lang="en-GB" dirty="0"/>
          </a:p>
        </p:txBody>
      </p:sp>
      <p:sp>
        <p:nvSpPr>
          <p:cNvPr id="3" name="Vertical Text Placeholder 2"/>
          <p:cNvSpPr>
            <a:spLocks noGrp="1"/>
          </p:cNvSpPr>
          <p:nvPr>
            <p:ph type="body" orient="vert" idx="1"/>
          </p:nvPr>
        </p:nvSpPr>
        <p:spPr>
          <a:xfrm>
            <a:off x="668897" y="1616111"/>
            <a:ext cx="21508243" cy="117030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771400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29" descr="pml-letterhead-header"/>
          <p:cNvPicPr>
            <a:picLocks noChangeAspect="1" noChangeArrowheads="1"/>
          </p:cNvPicPr>
          <p:nvPr/>
        </p:nvPicPr>
        <p:blipFill>
          <a:blip r:embed="rId2">
            <a:extLst>
              <a:ext uri="{28A0092B-C50C-407E-A947-70E740481C1C}">
                <a14:useLocalDpi xmlns:a14="http://schemas.microsoft.com/office/drawing/2010/main" val="0"/>
              </a:ext>
            </a:extLst>
          </a:blip>
          <a:srcRect l="3069" r="35510"/>
          <a:stretch>
            <a:fillRect/>
          </a:stretch>
        </p:blipFill>
        <p:spPr bwMode="auto">
          <a:xfrm>
            <a:off x="0" y="3"/>
            <a:ext cx="24384000" cy="4705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3"/>
          <p:cNvSpPr>
            <a:spLocks noGrp="1" noChangeArrowheads="1"/>
          </p:cNvSpPr>
          <p:nvPr>
            <p:ph type="ctrTitle" sz="quarter"/>
          </p:nvPr>
        </p:nvSpPr>
        <p:spPr>
          <a:xfrm>
            <a:off x="2014871" y="10169526"/>
            <a:ext cx="17089965" cy="1584325"/>
          </a:xfrm>
        </p:spPr>
        <p:txBody>
          <a:bodyPr/>
          <a:lstStyle>
            <a:lvl1pPr>
              <a:defRPr/>
            </a:lvl1pPr>
          </a:lstStyle>
          <a:p>
            <a:pPr lvl="0"/>
            <a:r>
              <a:rPr lang="en-US" noProof="0" smtClean="0"/>
              <a:t>Click to edit Master title style</a:t>
            </a:r>
            <a:endParaRPr lang="en-GB" noProof="0" smtClean="0"/>
          </a:p>
        </p:txBody>
      </p:sp>
      <p:sp>
        <p:nvSpPr>
          <p:cNvPr id="29700" name="Rectangle 4"/>
          <p:cNvSpPr>
            <a:spLocks noGrp="1" noChangeArrowheads="1"/>
          </p:cNvSpPr>
          <p:nvPr>
            <p:ph type="subTitle" sz="quarter" idx="1"/>
          </p:nvPr>
        </p:nvSpPr>
        <p:spPr>
          <a:xfrm>
            <a:off x="2014869" y="11795128"/>
            <a:ext cx="17068800" cy="968373"/>
          </a:xfrm>
        </p:spPr>
        <p:txBody>
          <a:bodyPr/>
          <a:lstStyle>
            <a:lvl1pPr marL="0" indent="0">
              <a:buFontTx/>
              <a:buNone/>
              <a:defRPr sz="4300" b="1">
                <a:solidFill>
                  <a:schemeClr val="tx1">
                    <a:lumMod val="65000"/>
                    <a:lumOff val="35000"/>
                  </a:schemeClr>
                </a:solidFill>
              </a:defRPr>
            </a:lvl1pPr>
          </a:lstStyle>
          <a:p>
            <a:pPr lvl="0"/>
            <a:r>
              <a:rPr lang="en-US" noProof="0" smtClean="0"/>
              <a:t>Click to edit Master subtitle style</a:t>
            </a:r>
            <a:endParaRPr lang="en-GB" noProof="0" dirty="0" smtClean="0"/>
          </a:p>
        </p:txBody>
      </p:sp>
    </p:spTree>
    <p:extLst>
      <p:ext uri="{BB962C8B-B14F-4D97-AF65-F5344CB8AC3E}">
        <p14:creationId xmlns:p14="http://schemas.microsoft.com/office/powerpoint/2010/main" val="724442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68871" y="1385392"/>
            <a:ext cx="22852392" cy="1065461"/>
          </a:xfrm>
        </p:spPr>
        <p:txBody>
          <a:bodyPr/>
          <a:lstStyle/>
          <a:p>
            <a:r>
              <a:rPr lang="en-US" smtClean="0"/>
              <a:t>Click to edit Master title style</a:t>
            </a:r>
            <a:endParaRPr lang="en-GB" dirty="0"/>
          </a:p>
        </p:txBody>
      </p:sp>
      <p:sp>
        <p:nvSpPr>
          <p:cNvPr id="3" name="Content Placeholder 2"/>
          <p:cNvSpPr>
            <a:spLocks noGrp="1"/>
          </p:cNvSpPr>
          <p:nvPr>
            <p:ph idx="1"/>
          </p:nvPr>
        </p:nvSpPr>
        <p:spPr>
          <a:xfrm>
            <a:off x="668871" y="2681539"/>
            <a:ext cx="22852392" cy="106375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grpSp>
        <p:nvGrpSpPr>
          <p:cNvPr id="4" name="Group 3"/>
          <p:cNvGrpSpPr/>
          <p:nvPr userDrawn="1"/>
        </p:nvGrpSpPr>
        <p:grpSpPr>
          <a:xfrm>
            <a:off x="-1" y="0"/>
            <a:ext cx="24384001" cy="1298576"/>
            <a:chOff x="-1" y="0"/>
            <a:chExt cx="24384001" cy="1298576"/>
          </a:xfrm>
        </p:grpSpPr>
        <p:pic>
          <p:nvPicPr>
            <p:cNvPr id="5" name="Picture 7" descr="pml slide head-3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4384000" cy="1298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pml slide head-300"/>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1" y="0"/>
              <a:ext cx="18332841" cy="1298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0877914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68871" y="1385392"/>
            <a:ext cx="22660371" cy="1065600"/>
          </a:xfrm>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668871" y="2539011"/>
            <a:ext cx="10947069" cy="10780117"/>
          </a:xfrm>
        </p:spPr>
        <p:txBody>
          <a:bodyPr/>
          <a:lstStyle>
            <a:lvl1pPr>
              <a:defRPr sz="7500"/>
            </a:lvl1pPr>
            <a:lvl2pPr>
              <a:defRPr sz="6400"/>
            </a:lvl2pPr>
            <a:lvl3pPr>
              <a:defRPr sz="5300"/>
            </a:lvl3pPr>
            <a:lvl4pPr>
              <a:defRPr sz="4800"/>
            </a:lvl4pPr>
            <a:lvl5pPr>
              <a:defRPr sz="4800"/>
            </a:lvl5pPr>
            <a:lvl6pPr>
              <a:defRPr sz="4800"/>
            </a:lvl6pPr>
            <a:lvl7pPr>
              <a:defRPr sz="4800"/>
            </a:lvl7pPr>
            <a:lvl8pPr>
              <a:defRPr sz="4800"/>
            </a:lvl8pPr>
            <a:lvl9pPr>
              <a:defRPr sz="4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2"/>
          <p:cNvSpPr>
            <a:spLocks noGrp="1"/>
          </p:cNvSpPr>
          <p:nvPr>
            <p:ph sz="half" idx="10"/>
          </p:nvPr>
        </p:nvSpPr>
        <p:spPr>
          <a:xfrm>
            <a:off x="12384026" y="2537523"/>
            <a:ext cx="10947069" cy="10780117"/>
          </a:xfrm>
        </p:spPr>
        <p:txBody>
          <a:bodyPr/>
          <a:lstStyle>
            <a:lvl1pPr>
              <a:defRPr sz="7500"/>
            </a:lvl1pPr>
            <a:lvl2pPr>
              <a:defRPr sz="6400"/>
            </a:lvl2pPr>
            <a:lvl3pPr>
              <a:defRPr sz="5300"/>
            </a:lvl3pPr>
            <a:lvl4pPr>
              <a:defRPr sz="4800"/>
            </a:lvl4pPr>
            <a:lvl5pPr>
              <a:defRPr sz="4800"/>
            </a:lvl5pPr>
            <a:lvl6pPr>
              <a:defRPr sz="4800"/>
            </a:lvl6pPr>
            <a:lvl7pPr>
              <a:defRPr sz="4800"/>
            </a:lvl7pPr>
            <a:lvl8pPr>
              <a:defRPr sz="4800"/>
            </a:lvl8pPr>
            <a:lvl9pPr>
              <a:defRPr sz="4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grpSp>
        <p:nvGrpSpPr>
          <p:cNvPr id="6" name="Group 5"/>
          <p:cNvGrpSpPr/>
          <p:nvPr userDrawn="1"/>
        </p:nvGrpSpPr>
        <p:grpSpPr>
          <a:xfrm>
            <a:off x="-1" y="0"/>
            <a:ext cx="24384001" cy="1298576"/>
            <a:chOff x="-1" y="0"/>
            <a:chExt cx="24384001" cy="1298576"/>
          </a:xfrm>
        </p:grpSpPr>
        <p:pic>
          <p:nvPicPr>
            <p:cNvPr id="7" name="Picture 7" descr="pml slide head-3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4384000" cy="1298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pml slide head-300"/>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1" y="0"/>
              <a:ext cx="18332841" cy="1298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7404590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grpSp>
        <p:nvGrpSpPr>
          <p:cNvPr id="3" name="Group 2"/>
          <p:cNvGrpSpPr/>
          <p:nvPr userDrawn="1"/>
        </p:nvGrpSpPr>
        <p:grpSpPr>
          <a:xfrm>
            <a:off x="-1" y="0"/>
            <a:ext cx="24384001" cy="1298576"/>
            <a:chOff x="-1" y="0"/>
            <a:chExt cx="24384001" cy="1298576"/>
          </a:xfrm>
        </p:grpSpPr>
        <p:pic>
          <p:nvPicPr>
            <p:cNvPr id="4" name="Picture 7" descr="pml slide head-3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4384000" cy="1298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pml slide head-300"/>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1" y="0"/>
              <a:ext cx="18332841" cy="1298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2600419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86501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0720" y="1385392"/>
            <a:ext cx="22110037" cy="1065600"/>
          </a:xfrm>
        </p:spPr>
        <p:txBody>
          <a:bodyPr anchor="b"/>
          <a:lstStyle>
            <a:lvl1pPr algn="l">
              <a:defRPr sz="7500" b="1"/>
            </a:lvl1pPr>
          </a:lstStyle>
          <a:p>
            <a:r>
              <a:rPr lang="en-US" smtClean="0"/>
              <a:t>Click to edit Master title style</a:t>
            </a:r>
            <a:endParaRPr lang="en-GB" dirty="0"/>
          </a:p>
        </p:txBody>
      </p:sp>
      <p:sp>
        <p:nvSpPr>
          <p:cNvPr id="3" name="Content Placeholder 2"/>
          <p:cNvSpPr>
            <a:spLocks noGrp="1"/>
          </p:cNvSpPr>
          <p:nvPr>
            <p:ph idx="1"/>
          </p:nvPr>
        </p:nvSpPr>
        <p:spPr>
          <a:xfrm>
            <a:off x="9533467" y="2537523"/>
            <a:ext cx="13631333" cy="10225136"/>
          </a:xfrm>
        </p:spPr>
        <p:txBody>
          <a:bodyPr/>
          <a:lstStyle>
            <a:lvl1pPr>
              <a:defRPr sz="8500"/>
            </a:lvl1pPr>
            <a:lvl2pPr>
              <a:defRPr sz="7500"/>
            </a:lvl2pPr>
            <a:lvl3pPr>
              <a:defRPr sz="6400"/>
            </a:lvl3pPr>
            <a:lvl4pPr>
              <a:defRPr sz="5300"/>
            </a:lvl4pPr>
            <a:lvl5pPr>
              <a:defRPr sz="5300"/>
            </a:lvl5pPr>
            <a:lvl6pPr>
              <a:defRPr sz="5300"/>
            </a:lvl6pPr>
            <a:lvl7pPr>
              <a:defRPr sz="5300"/>
            </a:lvl7pPr>
            <a:lvl8pPr>
              <a:defRPr sz="5300"/>
            </a:lvl8pPr>
            <a:lvl9pPr>
              <a:defRPr sz="5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1219204" y="2585953"/>
            <a:ext cx="8022168" cy="10176707"/>
          </a:xfrm>
        </p:spPr>
        <p:txBody>
          <a:bodyPr/>
          <a:lstStyle>
            <a:lvl1pPr marL="0" indent="0">
              <a:buNone/>
              <a:defRPr sz="3700"/>
            </a:lvl1pPr>
            <a:lvl2pPr marL="1219170" indent="0">
              <a:buNone/>
              <a:defRPr sz="3200"/>
            </a:lvl2pPr>
            <a:lvl3pPr marL="2438339" indent="0">
              <a:buNone/>
              <a:defRPr sz="2700"/>
            </a:lvl3pPr>
            <a:lvl4pPr marL="3657509" indent="0">
              <a:buNone/>
              <a:defRPr sz="2400"/>
            </a:lvl4pPr>
            <a:lvl5pPr marL="4876678" indent="0">
              <a:buNone/>
              <a:defRPr sz="2400"/>
            </a:lvl5pPr>
            <a:lvl6pPr marL="6095848" indent="0">
              <a:buNone/>
              <a:defRPr sz="2400"/>
            </a:lvl6pPr>
            <a:lvl7pPr marL="7315017" indent="0">
              <a:buNone/>
              <a:defRPr sz="2400"/>
            </a:lvl7pPr>
            <a:lvl8pPr marL="8534187" indent="0">
              <a:buNone/>
              <a:defRPr sz="2400"/>
            </a:lvl8pPr>
            <a:lvl9pPr marL="9753356" indent="0">
              <a:buNone/>
              <a:defRPr sz="2400"/>
            </a:lvl9pPr>
          </a:lstStyle>
          <a:p>
            <a:pPr lvl="0"/>
            <a:r>
              <a:rPr lang="en-US" smtClean="0"/>
              <a:t>Click to edit Master text styles</a:t>
            </a:r>
          </a:p>
        </p:txBody>
      </p:sp>
    </p:spTree>
    <p:extLst>
      <p:ext uri="{BB962C8B-B14F-4D97-AF65-F5344CB8AC3E}">
        <p14:creationId xmlns:p14="http://schemas.microsoft.com/office/powerpoint/2010/main" val="22533987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79435" y="9601200"/>
            <a:ext cx="14630400" cy="1133477"/>
          </a:xfrm>
        </p:spPr>
        <p:txBody>
          <a:bodyPr anchor="b"/>
          <a:lstStyle>
            <a:lvl1pPr algn="l">
              <a:defRPr sz="7500" b="1"/>
            </a:lvl1pPr>
          </a:lstStyle>
          <a:p>
            <a:r>
              <a:rPr lang="en-US" smtClean="0"/>
              <a:t>Click to edit Master title style</a:t>
            </a:r>
            <a:endParaRPr lang="en-GB" dirty="0"/>
          </a:p>
        </p:txBody>
      </p:sp>
      <p:sp>
        <p:nvSpPr>
          <p:cNvPr id="3" name="Picture Placeholder 2"/>
          <p:cNvSpPr>
            <a:spLocks noGrp="1"/>
          </p:cNvSpPr>
          <p:nvPr>
            <p:ph type="pic" idx="1"/>
          </p:nvPr>
        </p:nvSpPr>
        <p:spPr>
          <a:xfrm>
            <a:off x="4779435" y="1673426"/>
            <a:ext cx="14630400" cy="7781725"/>
          </a:xfrm>
        </p:spPr>
        <p:txBody>
          <a:bodyPr/>
          <a:lstStyle>
            <a:lvl1pPr marL="0" indent="0">
              <a:buNone/>
              <a:defRPr sz="8500"/>
            </a:lvl1pPr>
            <a:lvl2pPr marL="1219170" indent="0">
              <a:buNone/>
              <a:defRPr sz="7500"/>
            </a:lvl2pPr>
            <a:lvl3pPr marL="2438339" indent="0">
              <a:buNone/>
              <a:defRPr sz="6400"/>
            </a:lvl3pPr>
            <a:lvl4pPr marL="3657509" indent="0">
              <a:buNone/>
              <a:defRPr sz="5300"/>
            </a:lvl4pPr>
            <a:lvl5pPr marL="4876678" indent="0">
              <a:buNone/>
              <a:defRPr sz="5300"/>
            </a:lvl5pPr>
            <a:lvl6pPr marL="6095848" indent="0">
              <a:buNone/>
              <a:defRPr sz="5300"/>
            </a:lvl6pPr>
            <a:lvl7pPr marL="7315017" indent="0">
              <a:buNone/>
              <a:defRPr sz="5300"/>
            </a:lvl7pPr>
            <a:lvl8pPr marL="8534187" indent="0">
              <a:buNone/>
              <a:defRPr sz="5300"/>
            </a:lvl8pPr>
            <a:lvl9pPr marL="9753356" indent="0">
              <a:buNone/>
              <a:defRPr sz="5300"/>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4779435" y="10734676"/>
            <a:ext cx="14630400" cy="1609725"/>
          </a:xfrm>
        </p:spPr>
        <p:txBody>
          <a:bodyPr/>
          <a:lstStyle>
            <a:lvl1pPr marL="0" indent="0">
              <a:buNone/>
              <a:defRPr sz="3700"/>
            </a:lvl1pPr>
            <a:lvl2pPr marL="1219170" indent="0">
              <a:buNone/>
              <a:defRPr sz="3200"/>
            </a:lvl2pPr>
            <a:lvl3pPr marL="2438339" indent="0">
              <a:buNone/>
              <a:defRPr sz="2700"/>
            </a:lvl3pPr>
            <a:lvl4pPr marL="3657509" indent="0">
              <a:buNone/>
              <a:defRPr sz="2400"/>
            </a:lvl4pPr>
            <a:lvl5pPr marL="4876678" indent="0">
              <a:buNone/>
              <a:defRPr sz="2400"/>
            </a:lvl5pPr>
            <a:lvl6pPr marL="6095848" indent="0">
              <a:buNone/>
              <a:defRPr sz="2400"/>
            </a:lvl6pPr>
            <a:lvl7pPr marL="7315017" indent="0">
              <a:buNone/>
              <a:defRPr sz="2400"/>
            </a:lvl7pPr>
            <a:lvl8pPr marL="8534187" indent="0">
              <a:buNone/>
              <a:defRPr sz="2400"/>
            </a:lvl8pPr>
            <a:lvl9pPr marL="9753356" indent="0">
              <a:buNone/>
              <a:defRPr sz="2400"/>
            </a:lvl9pPr>
          </a:lstStyle>
          <a:p>
            <a:pPr lvl="0"/>
            <a:r>
              <a:rPr lang="en-US" smtClean="0"/>
              <a:t>Click to edit Master text styles</a:t>
            </a:r>
          </a:p>
        </p:txBody>
      </p:sp>
    </p:spTree>
    <p:extLst>
      <p:ext uri="{BB962C8B-B14F-4D97-AF65-F5344CB8AC3E}">
        <p14:creationId xmlns:p14="http://schemas.microsoft.com/office/powerpoint/2010/main" val="38492659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1940231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2369131" y="1529408"/>
            <a:ext cx="1420800" cy="11703051"/>
          </a:xfrm>
        </p:spPr>
        <p:txBody>
          <a:bodyPr vert="eaVert"/>
          <a:lstStyle/>
          <a:p>
            <a:r>
              <a:rPr lang="en-US" smtClean="0"/>
              <a:t>Click to edit Master title style</a:t>
            </a:r>
            <a:endParaRPr lang="en-GB" dirty="0"/>
          </a:p>
        </p:txBody>
      </p:sp>
      <p:sp>
        <p:nvSpPr>
          <p:cNvPr id="3" name="Vertical Text Placeholder 2"/>
          <p:cNvSpPr>
            <a:spLocks noGrp="1"/>
          </p:cNvSpPr>
          <p:nvPr>
            <p:ph type="body" orient="vert" idx="1"/>
          </p:nvPr>
        </p:nvSpPr>
        <p:spPr>
          <a:xfrm>
            <a:off x="668871" y="1616077"/>
            <a:ext cx="21508243" cy="117030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2355100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13" name="Shape 13"/>
          <p:cNvSpPr>
            <a:spLocks noGrp="1"/>
          </p:cNvSpPr>
          <p:nvPr>
            <p:ph type="title"/>
          </p:nvPr>
        </p:nvSpPr>
        <p:spPr>
          <a:xfrm>
            <a:off x="1651004" y="952500"/>
            <a:ext cx="10223501" cy="5549900"/>
          </a:xfrm>
          <a:prstGeom prst="rect">
            <a:avLst/>
          </a:prstGeom>
        </p:spPr>
        <p:txBody>
          <a:bodyPr anchor="b"/>
          <a:lstStyle>
            <a:lvl1pPr>
              <a:defRPr sz="8300"/>
            </a:lvl1pPr>
          </a:lstStyle>
          <a:p>
            <a:pPr lvl="0">
              <a:defRPr sz="1800">
                <a:solidFill>
                  <a:srgbClr val="000000"/>
                </a:solidFill>
              </a:defRPr>
            </a:pPr>
            <a:r>
              <a:rPr sz="8300">
                <a:solidFill>
                  <a:srgbClr val="FFFFFF"/>
                </a:solidFill>
              </a:rPr>
              <a:t>Title Text</a:t>
            </a:r>
          </a:p>
        </p:txBody>
      </p:sp>
      <p:sp>
        <p:nvSpPr>
          <p:cNvPr id="14" name="Shape 14"/>
          <p:cNvSpPr>
            <a:spLocks noGrp="1"/>
          </p:cNvSpPr>
          <p:nvPr>
            <p:ph type="body" idx="1"/>
          </p:nvPr>
        </p:nvSpPr>
        <p:spPr>
          <a:xfrm>
            <a:off x="1651004" y="6692900"/>
            <a:ext cx="10223501" cy="5727700"/>
          </a:xfrm>
          <a:prstGeom prst="rect">
            <a:avLst/>
          </a:prstGeom>
        </p:spPr>
        <p:txBody>
          <a:bodyPr anchor="t"/>
          <a:lstStyle>
            <a:lvl1pPr marL="0" indent="0" algn="ctr">
              <a:spcBef>
                <a:spcPts val="0"/>
              </a:spcBef>
              <a:buSzTx/>
              <a:buNone/>
              <a:defRPr sz="4300"/>
            </a:lvl1pPr>
            <a:lvl2pPr marL="0" indent="228590" algn="ctr">
              <a:spcBef>
                <a:spcPts val="0"/>
              </a:spcBef>
              <a:buSzTx/>
              <a:buNone/>
              <a:defRPr sz="4300"/>
            </a:lvl2pPr>
            <a:lvl3pPr marL="0" indent="457180" algn="ctr">
              <a:spcBef>
                <a:spcPts val="0"/>
              </a:spcBef>
              <a:buSzTx/>
              <a:buNone/>
              <a:defRPr sz="4300"/>
            </a:lvl3pPr>
            <a:lvl4pPr marL="0" indent="685771" algn="ctr">
              <a:spcBef>
                <a:spcPts val="0"/>
              </a:spcBef>
              <a:buSzTx/>
              <a:buNone/>
              <a:defRPr sz="4300"/>
            </a:lvl4pPr>
            <a:lvl5pPr marL="0" indent="914361" algn="ctr">
              <a:spcBef>
                <a:spcPts val="0"/>
              </a:spcBef>
              <a:buSzTx/>
              <a:buNone/>
              <a:defRPr sz="4300"/>
            </a:lvl5pPr>
          </a:lstStyle>
          <a:p>
            <a:pPr lvl="0">
              <a:defRPr sz="1800">
                <a:solidFill>
                  <a:srgbClr val="000000"/>
                </a:solidFill>
              </a:defRPr>
            </a:pPr>
            <a:r>
              <a:rPr sz="4300">
                <a:solidFill>
                  <a:srgbClr val="FFFFFF"/>
                </a:solidFill>
              </a:rPr>
              <a:t>Body Level One</a:t>
            </a:r>
          </a:p>
          <a:p>
            <a:pPr lvl="1">
              <a:defRPr sz="1800">
                <a:solidFill>
                  <a:srgbClr val="000000"/>
                </a:solidFill>
              </a:defRPr>
            </a:pPr>
            <a:r>
              <a:rPr sz="4300">
                <a:solidFill>
                  <a:srgbClr val="FFFFFF"/>
                </a:solidFill>
              </a:rPr>
              <a:t>Body Level Two</a:t>
            </a:r>
          </a:p>
          <a:p>
            <a:pPr lvl="2">
              <a:defRPr sz="1800">
                <a:solidFill>
                  <a:srgbClr val="000000"/>
                </a:solidFill>
              </a:defRPr>
            </a:pPr>
            <a:r>
              <a:rPr sz="4300">
                <a:solidFill>
                  <a:srgbClr val="FFFFFF"/>
                </a:solidFill>
              </a:rPr>
              <a:t>Body Level Three</a:t>
            </a:r>
          </a:p>
          <a:p>
            <a:pPr lvl="3">
              <a:defRPr sz="1800">
                <a:solidFill>
                  <a:srgbClr val="000000"/>
                </a:solidFill>
              </a:defRPr>
            </a:pPr>
            <a:r>
              <a:rPr sz="4300">
                <a:solidFill>
                  <a:srgbClr val="FFFFFF"/>
                </a:solidFill>
              </a:rPr>
              <a:t>Body Level Four</a:t>
            </a:r>
          </a:p>
          <a:p>
            <a:pPr lvl="4">
              <a:defRPr sz="1800">
                <a:solidFill>
                  <a:srgbClr val="000000"/>
                </a:solidFill>
              </a:defRPr>
            </a:pPr>
            <a:r>
              <a:rPr sz="4300">
                <a:solidFill>
                  <a:srgbClr val="FFFFFF"/>
                </a:solidFill>
              </a:rPr>
              <a:t>Body Level Five</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solidFill>
                  <a:srgbClr val="000000"/>
                </a:solidFill>
              </a:defRPr>
            </a:pPr>
            <a:r>
              <a:rPr sz="12500">
                <a:solidFill>
                  <a:srgbClr val="FFFFFF"/>
                </a:solidFill>
              </a:rPr>
              <a:t>Title Text</a:t>
            </a:r>
          </a:p>
        </p:txBody>
      </p:sp>
      <p:sp>
        <p:nvSpPr>
          <p:cNvPr id="19" name="Shape 19"/>
          <p:cNvSpPr>
            <a:spLocks noGrp="1"/>
          </p:cNvSpPr>
          <p:nvPr>
            <p:ph type="body" idx="1"/>
          </p:nvPr>
        </p:nvSpPr>
        <p:spPr>
          <a:prstGeom prst="rect">
            <a:avLst/>
          </a:prstGeom>
        </p:spPr>
        <p:txBody>
          <a:bodyPr/>
          <a:lstStyle/>
          <a:p>
            <a:pPr lvl="0">
              <a:defRPr sz="1800">
                <a:solidFill>
                  <a:srgbClr val="000000"/>
                </a:solidFill>
              </a:defRPr>
            </a:pPr>
            <a:r>
              <a:rPr sz="5900">
                <a:solidFill>
                  <a:srgbClr val="FFFFFF"/>
                </a:solidFill>
              </a:rPr>
              <a:t>Body Level One</a:t>
            </a:r>
          </a:p>
          <a:p>
            <a:pPr lvl="1">
              <a:defRPr sz="1800">
                <a:solidFill>
                  <a:srgbClr val="000000"/>
                </a:solidFill>
              </a:defRPr>
            </a:pPr>
            <a:r>
              <a:rPr sz="5900">
                <a:solidFill>
                  <a:srgbClr val="FFFFFF"/>
                </a:solidFill>
              </a:rPr>
              <a:t>Body Level Two</a:t>
            </a:r>
          </a:p>
          <a:p>
            <a:pPr lvl="2">
              <a:defRPr sz="1800">
                <a:solidFill>
                  <a:srgbClr val="000000"/>
                </a:solidFill>
              </a:defRPr>
            </a:pPr>
            <a:r>
              <a:rPr sz="5900">
                <a:solidFill>
                  <a:srgbClr val="FFFFFF"/>
                </a:solidFill>
              </a:rPr>
              <a:t>Body Level Three</a:t>
            </a:r>
          </a:p>
          <a:p>
            <a:pPr lvl="3">
              <a:defRPr sz="1800">
                <a:solidFill>
                  <a:srgbClr val="000000"/>
                </a:solidFill>
              </a:defRPr>
            </a:pPr>
            <a:r>
              <a:rPr sz="5900">
                <a:solidFill>
                  <a:srgbClr val="FFFFFF"/>
                </a:solidFill>
              </a:rPr>
              <a:t>Body Level Four</a:t>
            </a:r>
          </a:p>
          <a:p>
            <a:pPr lvl="4">
              <a:defRPr sz="1800">
                <a:solidFill>
                  <a:srgbClr val="000000"/>
                </a:solidFill>
              </a:defRPr>
            </a:pPr>
            <a:r>
              <a:rPr sz="5900">
                <a:solidFill>
                  <a:srgbClr val="FFFFFF"/>
                </a:solidFill>
              </a:rPr>
              <a:t>Body Level Five</a:t>
            </a:r>
          </a:p>
        </p:txBody>
      </p:sp>
    </p:spTree>
    <p:extLst>
      <p:ext uri="{BB962C8B-B14F-4D97-AF65-F5344CB8AC3E}">
        <p14:creationId xmlns:p14="http://schemas.microsoft.com/office/powerpoint/2010/main" val="25036141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5" name="Shape 5"/>
          <p:cNvSpPr>
            <a:spLocks noGrp="1"/>
          </p:cNvSpPr>
          <p:nvPr>
            <p:ph type="title"/>
          </p:nvPr>
        </p:nvSpPr>
        <p:spPr>
          <a:xfrm>
            <a:off x="1778000" y="2298700"/>
            <a:ext cx="20828000" cy="4648200"/>
          </a:xfrm>
          <a:prstGeom prst="rect">
            <a:avLst/>
          </a:prstGeom>
        </p:spPr>
        <p:txBody>
          <a:bodyPr anchor="b"/>
          <a:lstStyle/>
          <a:p>
            <a:pPr lvl="0">
              <a:defRPr sz="1800">
                <a:solidFill>
                  <a:srgbClr val="000000"/>
                </a:solidFill>
              </a:defRPr>
            </a:pPr>
            <a:r>
              <a:rPr sz="11200">
                <a:solidFill>
                  <a:srgbClr val="FFFFFF"/>
                </a:solidFill>
              </a:rPr>
              <a:t>Title Text</a:t>
            </a:r>
          </a:p>
        </p:txBody>
      </p:sp>
      <p:sp>
        <p:nvSpPr>
          <p:cNvPr id="6" name="Shape 6"/>
          <p:cNvSpPr>
            <a:spLocks noGrp="1"/>
          </p:cNvSpPr>
          <p:nvPr>
            <p:ph type="body" idx="1"/>
          </p:nvPr>
        </p:nvSpPr>
        <p:spPr>
          <a:xfrm>
            <a:off x="1778000" y="7073900"/>
            <a:ext cx="20828000" cy="1587500"/>
          </a:xfrm>
          <a:prstGeom prst="rect">
            <a:avLst/>
          </a:prstGeom>
        </p:spPr>
        <p:txBody>
          <a:bodyPr anchor="t"/>
          <a:lstStyle>
            <a:lvl1pPr marL="0" indent="0" algn="ctr">
              <a:spcBef>
                <a:spcPts val="0"/>
              </a:spcBef>
              <a:buSzTx/>
              <a:buNone/>
              <a:defRPr sz="4300"/>
            </a:lvl1pPr>
            <a:lvl2pPr marL="0" indent="228571" algn="ctr">
              <a:spcBef>
                <a:spcPts val="0"/>
              </a:spcBef>
              <a:buSzTx/>
              <a:buNone/>
              <a:defRPr sz="4300"/>
            </a:lvl2pPr>
            <a:lvl3pPr marL="0" indent="457142" algn="ctr">
              <a:spcBef>
                <a:spcPts val="0"/>
              </a:spcBef>
              <a:buSzTx/>
              <a:buNone/>
              <a:defRPr sz="4300"/>
            </a:lvl3pPr>
            <a:lvl4pPr marL="0" indent="685713" algn="ctr">
              <a:spcBef>
                <a:spcPts val="0"/>
              </a:spcBef>
              <a:buSzTx/>
              <a:buNone/>
              <a:defRPr sz="4300"/>
            </a:lvl4pPr>
            <a:lvl5pPr marL="0" indent="914285" algn="ctr">
              <a:spcBef>
                <a:spcPts val="0"/>
              </a:spcBef>
              <a:buSzTx/>
              <a:buNone/>
              <a:defRPr sz="4300"/>
            </a:lvl5pPr>
          </a:lstStyle>
          <a:p>
            <a:pPr lvl="0">
              <a:defRPr sz="1800">
                <a:solidFill>
                  <a:srgbClr val="000000"/>
                </a:solidFill>
              </a:defRPr>
            </a:pPr>
            <a:r>
              <a:rPr sz="4300">
                <a:solidFill>
                  <a:srgbClr val="FFFFFF"/>
                </a:solidFill>
              </a:rPr>
              <a:t>Body Level One</a:t>
            </a:r>
          </a:p>
          <a:p>
            <a:pPr lvl="1">
              <a:defRPr sz="1800">
                <a:solidFill>
                  <a:srgbClr val="000000"/>
                </a:solidFill>
              </a:defRPr>
            </a:pPr>
            <a:r>
              <a:rPr sz="4300">
                <a:solidFill>
                  <a:srgbClr val="FFFFFF"/>
                </a:solidFill>
              </a:rPr>
              <a:t>Body Level Two</a:t>
            </a:r>
          </a:p>
          <a:p>
            <a:pPr lvl="2">
              <a:defRPr sz="1800">
                <a:solidFill>
                  <a:srgbClr val="000000"/>
                </a:solidFill>
              </a:defRPr>
            </a:pPr>
            <a:r>
              <a:rPr sz="4300">
                <a:solidFill>
                  <a:srgbClr val="FFFFFF"/>
                </a:solidFill>
              </a:rPr>
              <a:t>Body Level Three</a:t>
            </a:r>
          </a:p>
          <a:p>
            <a:pPr lvl="3">
              <a:defRPr sz="1800">
                <a:solidFill>
                  <a:srgbClr val="000000"/>
                </a:solidFill>
              </a:defRPr>
            </a:pPr>
            <a:r>
              <a:rPr sz="4300">
                <a:solidFill>
                  <a:srgbClr val="FFFFFF"/>
                </a:solidFill>
              </a:rPr>
              <a:t>Body Level Four</a:t>
            </a:r>
          </a:p>
          <a:p>
            <a:pPr lvl="4">
              <a:defRPr sz="1800">
                <a:solidFill>
                  <a:srgbClr val="000000"/>
                </a:solidFill>
              </a:defRPr>
            </a:pPr>
            <a:r>
              <a:rPr sz="4300">
                <a:solidFill>
                  <a:srgbClr val="FFFFFF"/>
                </a:solidFill>
              </a:rPr>
              <a:t>Body Level Five</a:t>
            </a:r>
          </a:p>
        </p:txBody>
      </p:sp>
    </p:spTree>
    <p:extLst>
      <p:ext uri="{BB962C8B-B14F-4D97-AF65-F5344CB8AC3E}">
        <p14:creationId xmlns:p14="http://schemas.microsoft.com/office/powerpoint/2010/main" val="7565316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8" name="Shape 8"/>
          <p:cNvSpPr>
            <a:spLocks noGrp="1"/>
          </p:cNvSpPr>
          <p:nvPr>
            <p:ph type="title"/>
          </p:nvPr>
        </p:nvSpPr>
        <p:spPr>
          <a:xfrm>
            <a:off x="635000" y="9448800"/>
            <a:ext cx="23114000" cy="2006600"/>
          </a:xfrm>
          <a:prstGeom prst="rect">
            <a:avLst/>
          </a:prstGeom>
        </p:spPr>
        <p:txBody>
          <a:bodyPr/>
          <a:lstStyle/>
          <a:p>
            <a:pPr lvl="0">
              <a:defRPr sz="1800">
                <a:solidFill>
                  <a:srgbClr val="000000"/>
                </a:solidFill>
              </a:defRPr>
            </a:pPr>
            <a:r>
              <a:rPr sz="11200">
                <a:solidFill>
                  <a:srgbClr val="FFFFFF"/>
                </a:solidFill>
              </a:rPr>
              <a:t>Title Text</a:t>
            </a:r>
          </a:p>
        </p:txBody>
      </p:sp>
      <p:sp>
        <p:nvSpPr>
          <p:cNvPr id="9" name="Shape 9"/>
          <p:cNvSpPr>
            <a:spLocks noGrp="1"/>
          </p:cNvSpPr>
          <p:nvPr>
            <p:ph type="body" idx="1"/>
          </p:nvPr>
        </p:nvSpPr>
        <p:spPr>
          <a:xfrm>
            <a:off x="635000" y="11518900"/>
            <a:ext cx="23114000" cy="1587500"/>
          </a:xfrm>
          <a:prstGeom prst="rect">
            <a:avLst/>
          </a:prstGeom>
        </p:spPr>
        <p:txBody>
          <a:bodyPr anchor="t"/>
          <a:lstStyle>
            <a:lvl1pPr marL="0" indent="0" algn="ctr">
              <a:spcBef>
                <a:spcPts val="0"/>
              </a:spcBef>
              <a:buSzTx/>
              <a:buNone/>
              <a:defRPr sz="4300"/>
            </a:lvl1pPr>
            <a:lvl2pPr marL="0" indent="228571" algn="ctr">
              <a:spcBef>
                <a:spcPts val="0"/>
              </a:spcBef>
              <a:buSzTx/>
              <a:buNone/>
              <a:defRPr sz="4300"/>
            </a:lvl2pPr>
            <a:lvl3pPr marL="0" indent="457142" algn="ctr">
              <a:spcBef>
                <a:spcPts val="0"/>
              </a:spcBef>
              <a:buSzTx/>
              <a:buNone/>
              <a:defRPr sz="4300"/>
            </a:lvl3pPr>
            <a:lvl4pPr marL="0" indent="685713" algn="ctr">
              <a:spcBef>
                <a:spcPts val="0"/>
              </a:spcBef>
              <a:buSzTx/>
              <a:buNone/>
              <a:defRPr sz="4300"/>
            </a:lvl4pPr>
            <a:lvl5pPr marL="0" indent="914285" algn="ctr">
              <a:spcBef>
                <a:spcPts val="0"/>
              </a:spcBef>
              <a:buSzTx/>
              <a:buNone/>
              <a:defRPr sz="4300"/>
            </a:lvl5pPr>
          </a:lstStyle>
          <a:p>
            <a:pPr lvl="0">
              <a:defRPr sz="1800">
                <a:solidFill>
                  <a:srgbClr val="000000"/>
                </a:solidFill>
              </a:defRPr>
            </a:pPr>
            <a:r>
              <a:rPr sz="4300">
                <a:solidFill>
                  <a:srgbClr val="FFFFFF"/>
                </a:solidFill>
              </a:rPr>
              <a:t>Body Level One</a:t>
            </a:r>
          </a:p>
          <a:p>
            <a:pPr lvl="1">
              <a:defRPr sz="1800">
                <a:solidFill>
                  <a:srgbClr val="000000"/>
                </a:solidFill>
              </a:defRPr>
            </a:pPr>
            <a:r>
              <a:rPr sz="4300">
                <a:solidFill>
                  <a:srgbClr val="FFFFFF"/>
                </a:solidFill>
              </a:rPr>
              <a:t>Body Level Two</a:t>
            </a:r>
          </a:p>
          <a:p>
            <a:pPr lvl="2">
              <a:defRPr sz="1800">
                <a:solidFill>
                  <a:srgbClr val="000000"/>
                </a:solidFill>
              </a:defRPr>
            </a:pPr>
            <a:r>
              <a:rPr sz="4300">
                <a:solidFill>
                  <a:srgbClr val="FFFFFF"/>
                </a:solidFill>
              </a:rPr>
              <a:t>Body Level Three</a:t>
            </a:r>
          </a:p>
          <a:p>
            <a:pPr lvl="3">
              <a:defRPr sz="1800">
                <a:solidFill>
                  <a:srgbClr val="000000"/>
                </a:solidFill>
              </a:defRPr>
            </a:pPr>
            <a:r>
              <a:rPr sz="4300">
                <a:solidFill>
                  <a:srgbClr val="FFFFFF"/>
                </a:solidFill>
              </a:rPr>
              <a:t>Body Level Four</a:t>
            </a:r>
          </a:p>
          <a:p>
            <a:pPr lvl="4">
              <a:defRPr sz="1800">
                <a:solidFill>
                  <a:srgbClr val="000000"/>
                </a:solidFill>
              </a:defRPr>
            </a:pPr>
            <a:r>
              <a:rPr sz="4300">
                <a:solidFill>
                  <a:srgbClr val="FFFFFF"/>
                </a:solidFill>
              </a:rPr>
              <a:t>Body Level Five</a:t>
            </a:r>
          </a:p>
        </p:txBody>
      </p:sp>
    </p:spTree>
    <p:extLst>
      <p:ext uri="{BB962C8B-B14F-4D97-AF65-F5344CB8AC3E}">
        <p14:creationId xmlns:p14="http://schemas.microsoft.com/office/powerpoint/2010/main" val="39270923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11" name="Shape 11"/>
          <p:cNvSpPr>
            <a:spLocks noGrp="1"/>
          </p:cNvSpPr>
          <p:nvPr>
            <p:ph type="title"/>
          </p:nvPr>
        </p:nvSpPr>
        <p:spPr>
          <a:xfrm>
            <a:off x="1778000" y="4533900"/>
            <a:ext cx="20828000" cy="4648200"/>
          </a:xfrm>
          <a:prstGeom prst="rect">
            <a:avLst/>
          </a:prstGeom>
        </p:spPr>
        <p:txBody>
          <a:bodyPr/>
          <a:lstStyle/>
          <a:p>
            <a:pPr lvl="0">
              <a:defRPr sz="1800">
                <a:solidFill>
                  <a:srgbClr val="000000"/>
                </a:solidFill>
              </a:defRPr>
            </a:pPr>
            <a:r>
              <a:rPr sz="11200">
                <a:solidFill>
                  <a:srgbClr val="FFFFFF"/>
                </a:solidFill>
              </a:rPr>
              <a:t>Title Text</a:t>
            </a:r>
          </a:p>
        </p:txBody>
      </p:sp>
    </p:spTree>
    <p:extLst>
      <p:ext uri="{BB962C8B-B14F-4D97-AF65-F5344CB8AC3E}">
        <p14:creationId xmlns:p14="http://schemas.microsoft.com/office/powerpoint/2010/main" val="20394719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13" name="Shape 13"/>
          <p:cNvSpPr>
            <a:spLocks noGrp="1"/>
          </p:cNvSpPr>
          <p:nvPr>
            <p:ph type="title"/>
          </p:nvPr>
        </p:nvSpPr>
        <p:spPr>
          <a:xfrm>
            <a:off x="1651015" y="952500"/>
            <a:ext cx="10223501" cy="5549900"/>
          </a:xfrm>
          <a:prstGeom prst="rect">
            <a:avLst/>
          </a:prstGeom>
        </p:spPr>
        <p:txBody>
          <a:bodyPr anchor="b"/>
          <a:lstStyle>
            <a:lvl1pPr>
              <a:defRPr sz="8300"/>
            </a:lvl1pPr>
          </a:lstStyle>
          <a:p>
            <a:pPr lvl="0">
              <a:defRPr sz="1800">
                <a:solidFill>
                  <a:srgbClr val="000000"/>
                </a:solidFill>
              </a:defRPr>
            </a:pPr>
            <a:r>
              <a:rPr sz="8300">
                <a:solidFill>
                  <a:srgbClr val="FFFFFF"/>
                </a:solidFill>
              </a:rPr>
              <a:t>Title Text</a:t>
            </a:r>
          </a:p>
        </p:txBody>
      </p:sp>
      <p:sp>
        <p:nvSpPr>
          <p:cNvPr id="14" name="Shape 14"/>
          <p:cNvSpPr>
            <a:spLocks noGrp="1"/>
          </p:cNvSpPr>
          <p:nvPr>
            <p:ph type="body" idx="1"/>
          </p:nvPr>
        </p:nvSpPr>
        <p:spPr>
          <a:xfrm>
            <a:off x="1651015" y="6692900"/>
            <a:ext cx="10223501" cy="5727700"/>
          </a:xfrm>
          <a:prstGeom prst="rect">
            <a:avLst/>
          </a:prstGeom>
        </p:spPr>
        <p:txBody>
          <a:bodyPr anchor="t"/>
          <a:lstStyle>
            <a:lvl1pPr marL="0" indent="0" algn="ctr">
              <a:spcBef>
                <a:spcPts val="0"/>
              </a:spcBef>
              <a:buSzTx/>
              <a:buNone/>
              <a:defRPr sz="4300"/>
            </a:lvl1pPr>
            <a:lvl2pPr marL="0" indent="228571" algn="ctr">
              <a:spcBef>
                <a:spcPts val="0"/>
              </a:spcBef>
              <a:buSzTx/>
              <a:buNone/>
              <a:defRPr sz="4300"/>
            </a:lvl2pPr>
            <a:lvl3pPr marL="0" indent="457142" algn="ctr">
              <a:spcBef>
                <a:spcPts val="0"/>
              </a:spcBef>
              <a:buSzTx/>
              <a:buNone/>
              <a:defRPr sz="4300"/>
            </a:lvl3pPr>
            <a:lvl4pPr marL="0" indent="685713" algn="ctr">
              <a:spcBef>
                <a:spcPts val="0"/>
              </a:spcBef>
              <a:buSzTx/>
              <a:buNone/>
              <a:defRPr sz="4300"/>
            </a:lvl4pPr>
            <a:lvl5pPr marL="0" indent="914285" algn="ctr">
              <a:spcBef>
                <a:spcPts val="0"/>
              </a:spcBef>
              <a:buSzTx/>
              <a:buNone/>
              <a:defRPr sz="4300"/>
            </a:lvl5pPr>
          </a:lstStyle>
          <a:p>
            <a:pPr lvl="0">
              <a:defRPr sz="1800">
                <a:solidFill>
                  <a:srgbClr val="000000"/>
                </a:solidFill>
              </a:defRPr>
            </a:pPr>
            <a:r>
              <a:rPr sz="4300">
                <a:solidFill>
                  <a:srgbClr val="FFFFFF"/>
                </a:solidFill>
              </a:rPr>
              <a:t>Body Level One</a:t>
            </a:r>
          </a:p>
          <a:p>
            <a:pPr lvl="1">
              <a:defRPr sz="1800">
                <a:solidFill>
                  <a:srgbClr val="000000"/>
                </a:solidFill>
              </a:defRPr>
            </a:pPr>
            <a:r>
              <a:rPr sz="4300">
                <a:solidFill>
                  <a:srgbClr val="FFFFFF"/>
                </a:solidFill>
              </a:rPr>
              <a:t>Body Level Two</a:t>
            </a:r>
          </a:p>
          <a:p>
            <a:pPr lvl="2">
              <a:defRPr sz="1800">
                <a:solidFill>
                  <a:srgbClr val="000000"/>
                </a:solidFill>
              </a:defRPr>
            </a:pPr>
            <a:r>
              <a:rPr sz="4300">
                <a:solidFill>
                  <a:srgbClr val="FFFFFF"/>
                </a:solidFill>
              </a:rPr>
              <a:t>Body Level Three</a:t>
            </a:r>
          </a:p>
          <a:p>
            <a:pPr lvl="3">
              <a:defRPr sz="1800">
                <a:solidFill>
                  <a:srgbClr val="000000"/>
                </a:solidFill>
              </a:defRPr>
            </a:pPr>
            <a:r>
              <a:rPr sz="4300">
                <a:solidFill>
                  <a:srgbClr val="FFFFFF"/>
                </a:solidFill>
              </a:rPr>
              <a:t>Body Level Four</a:t>
            </a:r>
          </a:p>
          <a:p>
            <a:pPr lvl="4">
              <a:defRPr sz="1800">
                <a:solidFill>
                  <a:srgbClr val="000000"/>
                </a:solidFill>
              </a:defRPr>
            </a:pPr>
            <a:r>
              <a:rPr sz="4300">
                <a:solidFill>
                  <a:srgbClr val="FFFFFF"/>
                </a:solidFill>
              </a:rPr>
              <a:t>Body Level Five</a:t>
            </a:r>
          </a:p>
        </p:txBody>
      </p:sp>
    </p:spTree>
    <p:extLst>
      <p:ext uri="{BB962C8B-B14F-4D97-AF65-F5344CB8AC3E}">
        <p14:creationId xmlns:p14="http://schemas.microsoft.com/office/powerpoint/2010/main" val="7448500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16" name="Shape 16"/>
          <p:cNvSpPr>
            <a:spLocks noGrp="1"/>
          </p:cNvSpPr>
          <p:nvPr>
            <p:ph type="title"/>
          </p:nvPr>
        </p:nvSpPr>
        <p:spPr>
          <a:prstGeom prst="rect">
            <a:avLst/>
          </a:prstGeom>
        </p:spPr>
        <p:txBody>
          <a:bodyPr/>
          <a:lstStyle/>
          <a:p>
            <a:pPr lvl="0">
              <a:defRPr sz="1800">
                <a:solidFill>
                  <a:srgbClr val="000000"/>
                </a:solidFill>
              </a:defRPr>
            </a:pPr>
            <a:r>
              <a:rPr sz="11200">
                <a:solidFill>
                  <a:srgbClr val="FFFFFF"/>
                </a:solidFill>
              </a:rPr>
              <a:t>Title Text</a:t>
            </a:r>
          </a:p>
        </p:txBody>
      </p:sp>
    </p:spTree>
    <p:extLst>
      <p:ext uri="{BB962C8B-B14F-4D97-AF65-F5344CB8AC3E}">
        <p14:creationId xmlns:p14="http://schemas.microsoft.com/office/powerpoint/2010/main" val="7267071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solidFill>
                  <a:srgbClr val="000000"/>
                </a:solidFill>
              </a:defRPr>
            </a:pPr>
            <a:r>
              <a:rPr sz="11200">
                <a:solidFill>
                  <a:srgbClr val="FFFFFF"/>
                </a:solidFill>
              </a:rPr>
              <a:t>Title Text</a:t>
            </a:r>
          </a:p>
        </p:txBody>
      </p:sp>
      <p:sp>
        <p:nvSpPr>
          <p:cNvPr id="19" name="Shape 19"/>
          <p:cNvSpPr>
            <a:spLocks noGrp="1"/>
          </p:cNvSpPr>
          <p:nvPr>
            <p:ph type="body" idx="1"/>
          </p:nvPr>
        </p:nvSpPr>
        <p:spPr>
          <a:prstGeom prst="rect">
            <a:avLst/>
          </a:prstGeom>
        </p:spPr>
        <p:txBody>
          <a:bodyPr/>
          <a:lstStyle/>
          <a:p>
            <a:pPr lvl="0">
              <a:defRPr sz="1800">
                <a:solidFill>
                  <a:srgbClr val="000000"/>
                </a:solidFill>
              </a:defRPr>
            </a:pPr>
            <a:r>
              <a:rPr sz="5200">
                <a:solidFill>
                  <a:srgbClr val="FFFFFF"/>
                </a:solidFill>
              </a:rPr>
              <a:t>Body Level One</a:t>
            </a:r>
          </a:p>
          <a:p>
            <a:pPr lvl="1">
              <a:defRPr sz="1800">
                <a:solidFill>
                  <a:srgbClr val="000000"/>
                </a:solidFill>
              </a:defRPr>
            </a:pPr>
            <a:r>
              <a:rPr sz="5200">
                <a:solidFill>
                  <a:srgbClr val="FFFFFF"/>
                </a:solidFill>
              </a:rPr>
              <a:t>Body Level Two</a:t>
            </a:r>
          </a:p>
          <a:p>
            <a:pPr lvl="2">
              <a:defRPr sz="1800">
                <a:solidFill>
                  <a:srgbClr val="000000"/>
                </a:solidFill>
              </a:defRPr>
            </a:pPr>
            <a:r>
              <a:rPr sz="5200">
                <a:solidFill>
                  <a:srgbClr val="FFFFFF"/>
                </a:solidFill>
              </a:rPr>
              <a:t>Body Level Three</a:t>
            </a:r>
          </a:p>
          <a:p>
            <a:pPr lvl="3">
              <a:defRPr sz="1800">
                <a:solidFill>
                  <a:srgbClr val="000000"/>
                </a:solidFill>
              </a:defRPr>
            </a:pPr>
            <a:r>
              <a:rPr sz="5200">
                <a:solidFill>
                  <a:srgbClr val="FFFFFF"/>
                </a:solidFill>
              </a:rPr>
              <a:t>Body Level Four</a:t>
            </a:r>
          </a:p>
          <a:p>
            <a:pPr lvl="4">
              <a:defRPr sz="1800">
                <a:solidFill>
                  <a:srgbClr val="000000"/>
                </a:solidFill>
              </a:defRPr>
            </a:pPr>
            <a:r>
              <a:rPr sz="5200">
                <a:solidFill>
                  <a:srgbClr val="FFFFFF"/>
                </a:solidFill>
              </a:rPr>
              <a:t>Body Level Five</a:t>
            </a:r>
          </a:p>
        </p:txBody>
      </p:sp>
    </p:spTree>
    <p:extLst>
      <p:ext uri="{BB962C8B-B14F-4D97-AF65-F5344CB8AC3E}">
        <p14:creationId xmlns:p14="http://schemas.microsoft.com/office/powerpoint/2010/main" val="14534554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p>
            <a:pPr lvl="0">
              <a:defRPr sz="1800">
                <a:solidFill>
                  <a:srgbClr val="000000"/>
                </a:solidFill>
              </a:defRPr>
            </a:pPr>
            <a:r>
              <a:rPr sz="11200">
                <a:solidFill>
                  <a:srgbClr val="FFFFFF"/>
                </a:solidFill>
              </a:rPr>
              <a:t>Title Text</a:t>
            </a:r>
          </a:p>
        </p:txBody>
      </p:sp>
      <p:sp>
        <p:nvSpPr>
          <p:cNvPr id="22" name="Shape 22"/>
          <p:cNvSpPr>
            <a:spLocks noGrp="1"/>
          </p:cNvSpPr>
          <p:nvPr>
            <p:ph type="body" idx="1"/>
          </p:nvPr>
        </p:nvSpPr>
        <p:spPr>
          <a:xfrm>
            <a:off x="1689114" y="3149600"/>
            <a:ext cx="10223501" cy="9296400"/>
          </a:xfrm>
          <a:prstGeom prst="rect">
            <a:avLst/>
          </a:prstGeom>
        </p:spPr>
        <p:txBody>
          <a:bodyPr/>
          <a:lstStyle>
            <a:lvl1pPr marL="558728" indent="-558728">
              <a:spcBef>
                <a:spcPts val="4500"/>
              </a:spcBef>
              <a:defRPr sz="4500"/>
            </a:lvl1pPr>
            <a:lvl2pPr marL="1117456" indent="-558728">
              <a:spcBef>
                <a:spcPts val="4500"/>
              </a:spcBef>
              <a:defRPr sz="4500"/>
            </a:lvl2pPr>
            <a:lvl3pPr marL="1676175" indent="-558728">
              <a:spcBef>
                <a:spcPts val="4500"/>
              </a:spcBef>
              <a:defRPr sz="4500"/>
            </a:lvl3pPr>
            <a:lvl4pPr marL="2234901" indent="-558728">
              <a:spcBef>
                <a:spcPts val="4500"/>
              </a:spcBef>
              <a:defRPr sz="4500"/>
            </a:lvl4pPr>
            <a:lvl5pPr marL="2793629" indent="-558728">
              <a:spcBef>
                <a:spcPts val="4500"/>
              </a:spcBef>
              <a:defRPr sz="4500"/>
            </a:lvl5pPr>
          </a:lstStyle>
          <a:p>
            <a:pPr lvl="0">
              <a:defRPr sz="1800">
                <a:solidFill>
                  <a:srgbClr val="000000"/>
                </a:solidFill>
              </a:defRPr>
            </a:pPr>
            <a:r>
              <a:rPr sz="4500">
                <a:solidFill>
                  <a:srgbClr val="FFFFFF"/>
                </a:solidFill>
              </a:rPr>
              <a:t>Body Level One</a:t>
            </a:r>
          </a:p>
          <a:p>
            <a:pPr lvl="1">
              <a:defRPr sz="1800">
                <a:solidFill>
                  <a:srgbClr val="000000"/>
                </a:solidFill>
              </a:defRPr>
            </a:pPr>
            <a:r>
              <a:rPr sz="4500">
                <a:solidFill>
                  <a:srgbClr val="FFFFFF"/>
                </a:solidFill>
              </a:rPr>
              <a:t>Body Level Two</a:t>
            </a:r>
          </a:p>
          <a:p>
            <a:pPr lvl="2">
              <a:defRPr sz="1800">
                <a:solidFill>
                  <a:srgbClr val="000000"/>
                </a:solidFill>
              </a:defRPr>
            </a:pPr>
            <a:r>
              <a:rPr sz="4500">
                <a:solidFill>
                  <a:srgbClr val="FFFFFF"/>
                </a:solidFill>
              </a:rPr>
              <a:t>Body Level Three</a:t>
            </a:r>
          </a:p>
          <a:p>
            <a:pPr lvl="3">
              <a:defRPr sz="1800">
                <a:solidFill>
                  <a:srgbClr val="000000"/>
                </a:solidFill>
              </a:defRPr>
            </a:pPr>
            <a:r>
              <a:rPr sz="4500">
                <a:solidFill>
                  <a:srgbClr val="FFFFFF"/>
                </a:solidFill>
              </a:rPr>
              <a:t>Body Level Four</a:t>
            </a:r>
          </a:p>
          <a:p>
            <a:pPr lvl="4">
              <a:defRPr sz="1800">
                <a:solidFill>
                  <a:srgbClr val="000000"/>
                </a:solidFill>
              </a:defRPr>
            </a:pPr>
            <a:r>
              <a:rPr sz="4500">
                <a:solidFill>
                  <a:srgbClr val="FFFFFF"/>
                </a:solidFill>
              </a:rPr>
              <a:t>Body Level Five</a:t>
            </a:r>
          </a:p>
        </p:txBody>
      </p:sp>
    </p:spTree>
    <p:extLst>
      <p:ext uri="{BB962C8B-B14F-4D97-AF65-F5344CB8AC3E}">
        <p14:creationId xmlns:p14="http://schemas.microsoft.com/office/powerpoint/2010/main" val="29499320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24" name="Shape 24"/>
          <p:cNvSpPr>
            <a:spLocks noGrp="1"/>
          </p:cNvSpPr>
          <p:nvPr>
            <p:ph type="body" idx="1"/>
          </p:nvPr>
        </p:nvSpPr>
        <p:spPr>
          <a:xfrm>
            <a:off x="1689105" y="1778000"/>
            <a:ext cx="21005800" cy="10172700"/>
          </a:xfrm>
          <a:prstGeom prst="rect">
            <a:avLst/>
          </a:prstGeom>
        </p:spPr>
        <p:txBody>
          <a:bodyPr/>
          <a:lstStyle/>
          <a:p>
            <a:pPr lvl="0">
              <a:defRPr sz="1800">
                <a:solidFill>
                  <a:srgbClr val="000000"/>
                </a:solidFill>
              </a:defRPr>
            </a:pPr>
            <a:r>
              <a:rPr sz="5200">
                <a:solidFill>
                  <a:srgbClr val="FFFFFF"/>
                </a:solidFill>
              </a:rPr>
              <a:t>Body Level One</a:t>
            </a:r>
          </a:p>
          <a:p>
            <a:pPr lvl="1">
              <a:defRPr sz="1800">
                <a:solidFill>
                  <a:srgbClr val="000000"/>
                </a:solidFill>
              </a:defRPr>
            </a:pPr>
            <a:r>
              <a:rPr sz="5200">
                <a:solidFill>
                  <a:srgbClr val="FFFFFF"/>
                </a:solidFill>
              </a:rPr>
              <a:t>Body Level Two</a:t>
            </a:r>
          </a:p>
          <a:p>
            <a:pPr lvl="2">
              <a:defRPr sz="1800">
                <a:solidFill>
                  <a:srgbClr val="000000"/>
                </a:solidFill>
              </a:defRPr>
            </a:pPr>
            <a:r>
              <a:rPr sz="5200">
                <a:solidFill>
                  <a:srgbClr val="FFFFFF"/>
                </a:solidFill>
              </a:rPr>
              <a:t>Body Level Three</a:t>
            </a:r>
          </a:p>
          <a:p>
            <a:pPr lvl="3">
              <a:defRPr sz="1800">
                <a:solidFill>
                  <a:srgbClr val="000000"/>
                </a:solidFill>
              </a:defRPr>
            </a:pPr>
            <a:r>
              <a:rPr sz="5200">
                <a:solidFill>
                  <a:srgbClr val="FFFFFF"/>
                </a:solidFill>
              </a:rPr>
              <a:t>Body Level Four</a:t>
            </a:r>
          </a:p>
          <a:p>
            <a:pPr lvl="4">
              <a:defRPr sz="1800">
                <a:solidFill>
                  <a:srgbClr val="000000"/>
                </a:solidFill>
              </a:defRPr>
            </a:pPr>
            <a:r>
              <a:rPr sz="5200">
                <a:solidFill>
                  <a:srgbClr val="FFFFFF"/>
                </a:solidFill>
              </a:rPr>
              <a:t>Body Level Five</a:t>
            </a:r>
          </a:p>
        </p:txBody>
      </p:sp>
    </p:spTree>
    <p:extLst>
      <p:ext uri="{BB962C8B-B14F-4D97-AF65-F5344CB8AC3E}">
        <p14:creationId xmlns:p14="http://schemas.microsoft.com/office/powerpoint/2010/main" val="28012695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04575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16" name="Shape 16"/>
          <p:cNvSpPr>
            <a:spLocks noGrp="1"/>
          </p:cNvSpPr>
          <p:nvPr>
            <p:ph type="title"/>
          </p:nvPr>
        </p:nvSpPr>
        <p:spPr>
          <a:prstGeom prst="rect">
            <a:avLst/>
          </a:prstGeom>
        </p:spPr>
        <p:txBody>
          <a:bodyPr/>
          <a:lstStyle/>
          <a:p>
            <a:pPr lvl="0">
              <a:defRPr sz="1800">
                <a:solidFill>
                  <a:srgbClr val="000000"/>
                </a:solidFill>
              </a:defRPr>
            </a:pPr>
            <a:r>
              <a:rPr sz="11200">
                <a:solidFill>
                  <a:srgbClr val="FFFFFF"/>
                </a:solidFill>
              </a:rPr>
              <a:t>Title Text</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0140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62255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solidFill>
                  <a:srgbClr val="000000"/>
                </a:solidFill>
              </a:defRPr>
            </a:pPr>
            <a:r>
              <a:rPr sz="11200">
                <a:solidFill>
                  <a:srgbClr val="FFFFFF"/>
                </a:solidFill>
              </a:rPr>
              <a:t>Title Text</a:t>
            </a:r>
          </a:p>
        </p:txBody>
      </p:sp>
      <p:sp>
        <p:nvSpPr>
          <p:cNvPr id="19" name="Shape 19"/>
          <p:cNvSpPr>
            <a:spLocks noGrp="1"/>
          </p:cNvSpPr>
          <p:nvPr>
            <p:ph type="body" idx="1"/>
          </p:nvPr>
        </p:nvSpPr>
        <p:spPr>
          <a:prstGeom prst="rect">
            <a:avLst/>
          </a:prstGeom>
        </p:spPr>
        <p:txBody>
          <a:bodyPr/>
          <a:lstStyle/>
          <a:p>
            <a:pPr lvl="0">
              <a:defRPr sz="1800">
                <a:solidFill>
                  <a:srgbClr val="000000"/>
                </a:solidFill>
              </a:defRPr>
            </a:pPr>
            <a:r>
              <a:rPr sz="5200">
                <a:solidFill>
                  <a:srgbClr val="FFFFFF"/>
                </a:solidFill>
              </a:rPr>
              <a:t>Body Level One</a:t>
            </a:r>
          </a:p>
          <a:p>
            <a:pPr lvl="1">
              <a:defRPr sz="1800">
                <a:solidFill>
                  <a:srgbClr val="000000"/>
                </a:solidFill>
              </a:defRPr>
            </a:pPr>
            <a:r>
              <a:rPr sz="5200">
                <a:solidFill>
                  <a:srgbClr val="FFFFFF"/>
                </a:solidFill>
              </a:rPr>
              <a:t>Body Level Two</a:t>
            </a:r>
          </a:p>
          <a:p>
            <a:pPr lvl="2">
              <a:defRPr sz="1800">
                <a:solidFill>
                  <a:srgbClr val="000000"/>
                </a:solidFill>
              </a:defRPr>
            </a:pPr>
            <a:r>
              <a:rPr sz="5200">
                <a:solidFill>
                  <a:srgbClr val="FFFFFF"/>
                </a:solidFill>
              </a:rPr>
              <a:t>Body Level Three</a:t>
            </a:r>
          </a:p>
          <a:p>
            <a:pPr lvl="3">
              <a:defRPr sz="1800">
                <a:solidFill>
                  <a:srgbClr val="000000"/>
                </a:solidFill>
              </a:defRPr>
            </a:pPr>
            <a:r>
              <a:rPr sz="5200">
                <a:solidFill>
                  <a:srgbClr val="FFFFFF"/>
                </a:solidFill>
              </a:rPr>
              <a:t>Body Level Four</a:t>
            </a:r>
          </a:p>
          <a:p>
            <a:pPr lvl="4">
              <a:defRPr sz="1800">
                <a:solidFill>
                  <a:srgbClr val="000000"/>
                </a:solidFill>
              </a:defRPr>
            </a:pPr>
            <a:r>
              <a:rPr sz="5200">
                <a:solidFill>
                  <a:srgbClr val="FFFFFF"/>
                </a:solidFill>
              </a:rPr>
              <a:t>Body Level Five</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p>
            <a:pPr lvl="0">
              <a:defRPr sz="1800">
                <a:solidFill>
                  <a:srgbClr val="000000"/>
                </a:solidFill>
              </a:defRPr>
            </a:pPr>
            <a:r>
              <a:rPr sz="11200">
                <a:solidFill>
                  <a:srgbClr val="FFFFFF"/>
                </a:solidFill>
              </a:rPr>
              <a:t>Title Text</a:t>
            </a:r>
          </a:p>
        </p:txBody>
      </p:sp>
      <p:sp>
        <p:nvSpPr>
          <p:cNvPr id="22" name="Shape 22"/>
          <p:cNvSpPr>
            <a:spLocks noGrp="1"/>
          </p:cNvSpPr>
          <p:nvPr>
            <p:ph type="body" idx="1"/>
          </p:nvPr>
        </p:nvSpPr>
        <p:spPr>
          <a:xfrm>
            <a:off x="1689103" y="3149600"/>
            <a:ext cx="10223501" cy="9296400"/>
          </a:xfrm>
          <a:prstGeom prst="rect">
            <a:avLst/>
          </a:prstGeom>
        </p:spPr>
        <p:txBody>
          <a:bodyPr/>
          <a:lstStyle>
            <a:lvl1pPr marL="558776" indent="-558776">
              <a:spcBef>
                <a:spcPts val="4500"/>
              </a:spcBef>
              <a:defRPr sz="4500"/>
            </a:lvl1pPr>
            <a:lvl2pPr marL="1117552" indent="-558776">
              <a:spcBef>
                <a:spcPts val="4500"/>
              </a:spcBef>
              <a:defRPr sz="4500"/>
            </a:lvl2pPr>
            <a:lvl3pPr marL="1676325" indent="-558776">
              <a:spcBef>
                <a:spcPts val="4500"/>
              </a:spcBef>
              <a:defRPr sz="4500"/>
            </a:lvl3pPr>
            <a:lvl4pPr marL="2235101" indent="-558776">
              <a:spcBef>
                <a:spcPts val="4500"/>
              </a:spcBef>
              <a:defRPr sz="4500"/>
            </a:lvl4pPr>
            <a:lvl5pPr marL="2793877" indent="-558776">
              <a:spcBef>
                <a:spcPts val="4500"/>
              </a:spcBef>
              <a:defRPr sz="4500"/>
            </a:lvl5pPr>
          </a:lstStyle>
          <a:p>
            <a:pPr lvl="0">
              <a:defRPr sz="1800">
                <a:solidFill>
                  <a:srgbClr val="000000"/>
                </a:solidFill>
              </a:defRPr>
            </a:pPr>
            <a:r>
              <a:rPr sz="4500">
                <a:solidFill>
                  <a:srgbClr val="FFFFFF"/>
                </a:solidFill>
              </a:rPr>
              <a:t>Body Level One</a:t>
            </a:r>
          </a:p>
          <a:p>
            <a:pPr lvl="1">
              <a:defRPr sz="1800">
                <a:solidFill>
                  <a:srgbClr val="000000"/>
                </a:solidFill>
              </a:defRPr>
            </a:pPr>
            <a:r>
              <a:rPr sz="4500">
                <a:solidFill>
                  <a:srgbClr val="FFFFFF"/>
                </a:solidFill>
              </a:rPr>
              <a:t>Body Level Two</a:t>
            </a:r>
          </a:p>
          <a:p>
            <a:pPr lvl="2">
              <a:defRPr sz="1800">
                <a:solidFill>
                  <a:srgbClr val="000000"/>
                </a:solidFill>
              </a:defRPr>
            </a:pPr>
            <a:r>
              <a:rPr sz="4500">
                <a:solidFill>
                  <a:srgbClr val="FFFFFF"/>
                </a:solidFill>
              </a:rPr>
              <a:t>Body Level Three</a:t>
            </a:r>
          </a:p>
          <a:p>
            <a:pPr lvl="3">
              <a:defRPr sz="1800">
                <a:solidFill>
                  <a:srgbClr val="000000"/>
                </a:solidFill>
              </a:defRPr>
            </a:pPr>
            <a:r>
              <a:rPr sz="4500">
                <a:solidFill>
                  <a:srgbClr val="FFFFFF"/>
                </a:solidFill>
              </a:rPr>
              <a:t>Body Level Four</a:t>
            </a:r>
          </a:p>
          <a:p>
            <a:pPr lvl="4">
              <a:defRPr sz="1800">
                <a:solidFill>
                  <a:srgbClr val="000000"/>
                </a:solidFill>
              </a:defRPr>
            </a:pPr>
            <a:r>
              <a:rPr sz="4500">
                <a:solidFill>
                  <a:srgbClr val="FFFFFF"/>
                </a:solidFill>
              </a:rPr>
              <a:t>Body Level Five</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24" name="Shape 24"/>
          <p:cNvSpPr>
            <a:spLocks noGrp="1"/>
          </p:cNvSpPr>
          <p:nvPr>
            <p:ph type="body" idx="1"/>
          </p:nvPr>
        </p:nvSpPr>
        <p:spPr>
          <a:xfrm>
            <a:off x="1689105" y="1778000"/>
            <a:ext cx="21005800" cy="10172700"/>
          </a:xfrm>
          <a:prstGeom prst="rect">
            <a:avLst/>
          </a:prstGeom>
        </p:spPr>
        <p:txBody>
          <a:bodyPr/>
          <a:lstStyle/>
          <a:p>
            <a:pPr lvl="0">
              <a:defRPr sz="1800">
                <a:solidFill>
                  <a:srgbClr val="000000"/>
                </a:solidFill>
              </a:defRPr>
            </a:pPr>
            <a:r>
              <a:rPr sz="5200">
                <a:solidFill>
                  <a:srgbClr val="FFFFFF"/>
                </a:solidFill>
              </a:rPr>
              <a:t>Body Level One</a:t>
            </a:r>
          </a:p>
          <a:p>
            <a:pPr lvl="1">
              <a:defRPr sz="1800">
                <a:solidFill>
                  <a:srgbClr val="000000"/>
                </a:solidFill>
              </a:defRPr>
            </a:pPr>
            <a:r>
              <a:rPr sz="5200">
                <a:solidFill>
                  <a:srgbClr val="FFFFFF"/>
                </a:solidFill>
              </a:rPr>
              <a:t>Body Level Two</a:t>
            </a:r>
          </a:p>
          <a:p>
            <a:pPr lvl="2">
              <a:defRPr sz="1800">
                <a:solidFill>
                  <a:srgbClr val="000000"/>
                </a:solidFill>
              </a:defRPr>
            </a:pPr>
            <a:r>
              <a:rPr sz="5200">
                <a:solidFill>
                  <a:srgbClr val="FFFFFF"/>
                </a:solidFill>
              </a:rPr>
              <a:t>Body Level Three</a:t>
            </a:r>
          </a:p>
          <a:p>
            <a:pPr lvl="3">
              <a:defRPr sz="1800">
                <a:solidFill>
                  <a:srgbClr val="000000"/>
                </a:solidFill>
              </a:defRPr>
            </a:pPr>
            <a:r>
              <a:rPr sz="5200">
                <a:solidFill>
                  <a:srgbClr val="FFFFFF"/>
                </a:solidFill>
              </a:rPr>
              <a:t>Body Level Four</a:t>
            </a:r>
          </a:p>
          <a:p>
            <a:pPr lvl="4">
              <a:defRPr sz="1800">
                <a:solidFill>
                  <a:srgbClr val="000000"/>
                </a:solidFill>
              </a:defRPr>
            </a:pPr>
            <a:r>
              <a:rPr sz="5200">
                <a:solidFill>
                  <a:srgbClr val="FFFFFF"/>
                </a:solidFill>
              </a:rPr>
              <a:t>Body Level Five</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image" Target="../media/image2.png"/><Relationship Id="rId5" Type="http://schemas.openxmlformats.org/officeDocument/2006/relationships/slideLayout" Target="../slideLayouts/slideLayout26.xml"/><Relationship Id="rId10" Type="http://schemas.openxmlformats.org/officeDocument/2006/relationships/theme" Target="../theme/theme3.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image" Target="../media/image2.png"/><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theme" Target="../theme/theme4.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1689105" y="355600"/>
            <a:ext cx="21005800" cy="2286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solidFill>
                  <a:srgbClr val="000000"/>
                </a:solidFill>
              </a:defRPr>
            </a:pPr>
            <a:r>
              <a:rPr sz="11200">
                <a:solidFill>
                  <a:srgbClr val="FFFFFF"/>
                </a:solidFill>
              </a:rPr>
              <a:t>Title Text</a:t>
            </a:r>
          </a:p>
        </p:txBody>
      </p:sp>
      <p:sp>
        <p:nvSpPr>
          <p:cNvPr id="3" name="Shape 3"/>
          <p:cNvSpPr>
            <a:spLocks noGrp="1"/>
          </p:cNvSpPr>
          <p:nvPr>
            <p:ph type="body" idx="1"/>
          </p:nvPr>
        </p:nvSpPr>
        <p:spPr>
          <a:xfrm>
            <a:off x="1689105" y="3149600"/>
            <a:ext cx="21005800" cy="92964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solidFill>
                  <a:srgbClr val="000000"/>
                </a:solidFill>
              </a:defRPr>
            </a:pPr>
            <a:r>
              <a:rPr sz="5200">
                <a:solidFill>
                  <a:srgbClr val="FFFFFF"/>
                </a:solidFill>
              </a:rPr>
              <a:t>Body Level One</a:t>
            </a:r>
          </a:p>
          <a:p>
            <a:pPr lvl="1">
              <a:defRPr sz="1800">
                <a:solidFill>
                  <a:srgbClr val="000000"/>
                </a:solidFill>
              </a:defRPr>
            </a:pPr>
            <a:r>
              <a:rPr sz="5200">
                <a:solidFill>
                  <a:srgbClr val="FFFFFF"/>
                </a:solidFill>
              </a:rPr>
              <a:t>Body Level Two</a:t>
            </a:r>
          </a:p>
          <a:p>
            <a:pPr lvl="2">
              <a:defRPr sz="1800">
                <a:solidFill>
                  <a:srgbClr val="000000"/>
                </a:solidFill>
              </a:defRPr>
            </a:pPr>
            <a:r>
              <a:rPr sz="5200">
                <a:solidFill>
                  <a:srgbClr val="FFFFFF"/>
                </a:solidFill>
              </a:rPr>
              <a:t>Body Level Three</a:t>
            </a:r>
          </a:p>
          <a:p>
            <a:pPr lvl="3">
              <a:defRPr sz="1800">
                <a:solidFill>
                  <a:srgbClr val="000000"/>
                </a:solidFill>
              </a:defRPr>
            </a:pPr>
            <a:r>
              <a:rPr sz="5200">
                <a:solidFill>
                  <a:srgbClr val="FFFFFF"/>
                </a:solidFill>
              </a:rPr>
              <a:t>Body Level Four</a:t>
            </a:r>
          </a:p>
          <a:p>
            <a:pPr lvl="4">
              <a:defRPr sz="1800">
                <a:solidFill>
                  <a:srgbClr val="000000"/>
                </a:solidFill>
              </a:defRPr>
            </a:pPr>
            <a:r>
              <a:rPr sz="5200">
                <a:solidFill>
                  <a:srgbClr val="FFFFFF"/>
                </a:solidFill>
              </a:rPr>
              <a:t>Body Level Five</a:t>
            </a: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ctr" defTabSz="825463">
        <a:defRPr sz="11200">
          <a:solidFill>
            <a:srgbClr val="FFFFFF"/>
          </a:solidFill>
          <a:latin typeface="+mn-lt"/>
          <a:ea typeface="+mn-ea"/>
          <a:cs typeface="+mn-cs"/>
          <a:sym typeface="Helvetica Light"/>
        </a:defRPr>
      </a:lvl1pPr>
      <a:lvl2pPr indent="228590" algn="ctr" defTabSz="825463">
        <a:defRPr sz="11200">
          <a:solidFill>
            <a:srgbClr val="FFFFFF"/>
          </a:solidFill>
          <a:latin typeface="+mn-lt"/>
          <a:ea typeface="+mn-ea"/>
          <a:cs typeface="+mn-cs"/>
          <a:sym typeface="Helvetica Light"/>
        </a:defRPr>
      </a:lvl2pPr>
      <a:lvl3pPr indent="457180" algn="ctr" defTabSz="825463">
        <a:defRPr sz="11200">
          <a:solidFill>
            <a:srgbClr val="FFFFFF"/>
          </a:solidFill>
          <a:latin typeface="+mn-lt"/>
          <a:ea typeface="+mn-ea"/>
          <a:cs typeface="+mn-cs"/>
          <a:sym typeface="Helvetica Light"/>
        </a:defRPr>
      </a:lvl3pPr>
      <a:lvl4pPr indent="685771" algn="ctr" defTabSz="825463">
        <a:defRPr sz="11200">
          <a:solidFill>
            <a:srgbClr val="FFFFFF"/>
          </a:solidFill>
          <a:latin typeface="+mn-lt"/>
          <a:ea typeface="+mn-ea"/>
          <a:cs typeface="+mn-cs"/>
          <a:sym typeface="Helvetica Light"/>
        </a:defRPr>
      </a:lvl4pPr>
      <a:lvl5pPr indent="914361" algn="ctr" defTabSz="825463">
        <a:defRPr sz="11200">
          <a:solidFill>
            <a:srgbClr val="FFFFFF"/>
          </a:solidFill>
          <a:latin typeface="+mn-lt"/>
          <a:ea typeface="+mn-ea"/>
          <a:cs typeface="+mn-cs"/>
          <a:sym typeface="Helvetica Light"/>
        </a:defRPr>
      </a:lvl5pPr>
      <a:lvl6pPr indent="1142951" algn="ctr" defTabSz="825463">
        <a:defRPr sz="11200">
          <a:solidFill>
            <a:srgbClr val="FFFFFF"/>
          </a:solidFill>
          <a:latin typeface="+mn-lt"/>
          <a:ea typeface="+mn-ea"/>
          <a:cs typeface="+mn-cs"/>
          <a:sym typeface="Helvetica Light"/>
        </a:defRPr>
      </a:lvl6pPr>
      <a:lvl7pPr indent="1371539" algn="ctr" defTabSz="825463">
        <a:defRPr sz="11200">
          <a:solidFill>
            <a:srgbClr val="FFFFFF"/>
          </a:solidFill>
          <a:latin typeface="+mn-lt"/>
          <a:ea typeface="+mn-ea"/>
          <a:cs typeface="+mn-cs"/>
          <a:sym typeface="Helvetica Light"/>
        </a:defRPr>
      </a:lvl7pPr>
      <a:lvl8pPr indent="1600129" algn="ctr" defTabSz="825463">
        <a:defRPr sz="11200">
          <a:solidFill>
            <a:srgbClr val="FFFFFF"/>
          </a:solidFill>
          <a:latin typeface="+mn-lt"/>
          <a:ea typeface="+mn-ea"/>
          <a:cs typeface="+mn-cs"/>
          <a:sym typeface="Helvetica Light"/>
        </a:defRPr>
      </a:lvl8pPr>
      <a:lvl9pPr indent="1828719" algn="ctr" defTabSz="825463">
        <a:defRPr sz="11200">
          <a:solidFill>
            <a:srgbClr val="FFFFFF"/>
          </a:solidFill>
          <a:latin typeface="+mn-lt"/>
          <a:ea typeface="+mn-ea"/>
          <a:cs typeface="+mn-cs"/>
          <a:sym typeface="Helvetica Light"/>
        </a:defRPr>
      </a:lvl9pPr>
    </p:titleStyle>
    <p:bodyStyle>
      <a:lvl1pPr marL="634972" indent="-634972" defTabSz="825463">
        <a:spcBef>
          <a:spcPts val="5900"/>
        </a:spcBef>
        <a:buSzPct val="75000"/>
        <a:buChar char="•"/>
        <a:defRPr sz="5200">
          <a:solidFill>
            <a:srgbClr val="FFFFFF"/>
          </a:solidFill>
          <a:latin typeface="+mn-lt"/>
          <a:ea typeface="+mn-ea"/>
          <a:cs typeface="+mn-cs"/>
          <a:sym typeface="Helvetica Light"/>
        </a:defRPr>
      </a:lvl1pPr>
      <a:lvl2pPr marL="1269943" indent="-634972" defTabSz="825463">
        <a:spcBef>
          <a:spcPts val="5900"/>
        </a:spcBef>
        <a:buSzPct val="75000"/>
        <a:buChar char="•"/>
        <a:defRPr sz="5200">
          <a:solidFill>
            <a:srgbClr val="FFFFFF"/>
          </a:solidFill>
          <a:latin typeface="+mn-lt"/>
          <a:ea typeface="+mn-ea"/>
          <a:cs typeface="+mn-cs"/>
          <a:sym typeface="Helvetica Light"/>
        </a:defRPr>
      </a:lvl2pPr>
      <a:lvl3pPr marL="1904915" indent="-634972" defTabSz="825463">
        <a:spcBef>
          <a:spcPts val="5900"/>
        </a:spcBef>
        <a:buSzPct val="75000"/>
        <a:buChar char="•"/>
        <a:defRPr sz="5200">
          <a:solidFill>
            <a:srgbClr val="FFFFFF"/>
          </a:solidFill>
          <a:latin typeface="+mn-lt"/>
          <a:ea typeface="+mn-ea"/>
          <a:cs typeface="+mn-cs"/>
          <a:sym typeface="Helvetica Light"/>
        </a:defRPr>
      </a:lvl3pPr>
      <a:lvl4pPr marL="2539887" indent="-634972" defTabSz="825463">
        <a:spcBef>
          <a:spcPts val="5900"/>
        </a:spcBef>
        <a:buSzPct val="75000"/>
        <a:buChar char="•"/>
        <a:defRPr sz="5200">
          <a:solidFill>
            <a:srgbClr val="FFFFFF"/>
          </a:solidFill>
          <a:latin typeface="+mn-lt"/>
          <a:ea typeface="+mn-ea"/>
          <a:cs typeface="+mn-cs"/>
          <a:sym typeface="Helvetica Light"/>
        </a:defRPr>
      </a:lvl4pPr>
      <a:lvl5pPr marL="3174861" indent="-634972" defTabSz="825463">
        <a:spcBef>
          <a:spcPts val="5900"/>
        </a:spcBef>
        <a:buSzPct val="75000"/>
        <a:buChar char="•"/>
        <a:defRPr sz="5200">
          <a:solidFill>
            <a:srgbClr val="FFFFFF"/>
          </a:solidFill>
          <a:latin typeface="+mn-lt"/>
          <a:ea typeface="+mn-ea"/>
          <a:cs typeface="+mn-cs"/>
          <a:sym typeface="Helvetica Light"/>
        </a:defRPr>
      </a:lvl5pPr>
      <a:lvl6pPr marL="3809833" indent="-634972" defTabSz="825463">
        <a:spcBef>
          <a:spcPts val="5900"/>
        </a:spcBef>
        <a:buSzPct val="75000"/>
        <a:buChar char="•"/>
        <a:defRPr sz="5200">
          <a:solidFill>
            <a:srgbClr val="FFFFFF"/>
          </a:solidFill>
          <a:latin typeface="+mn-lt"/>
          <a:ea typeface="+mn-ea"/>
          <a:cs typeface="+mn-cs"/>
          <a:sym typeface="Helvetica Light"/>
        </a:defRPr>
      </a:lvl6pPr>
      <a:lvl7pPr marL="4444805" indent="-634972" defTabSz="825463">
        <a:spcBef>
          <a:spcPts val="5900"/>
        </a:spcBef>
        <a:buSzPct val="75000"/>
        <a:buChar char="•"/>
        <a:defRPr sz="5200">
          <a:solidFill>
            <a:srgbClr val="FFFFFF"/>
          </a:solidFill>
          <a:latin typeface="+mn-lt"/>
          <a:ea typeface="+mn-ea"/>
          <a:cs typeface="+mn-cs"/>
          <a:sym typeface="Helvetica Light"/>
        </a:defRPr>
      </a:lvl7pPr>
      <a:lvl8pPr marL="5079776" indent="-634972" defTabSz="825463">
        <a:spcBef>
          <a:spcPts val="5900"/>
        </a:spcBef>
        <a:buSzPct val="75000"/>
        <a:buChar char="•"/>
        <a:defRPr sz="5200">
          <a:solidFill>
            <a:srgbClr val="FFFFFF"/>
          </a:solidFill>
          <a:latin typeface="+mn-lt"/>
          <a:ea typeface="+mn-ea"/>
          <a:cs typeface="+mn-cs"/>
          <a:sym typeface="Helvetica Light"/>
        </a:defRPr>
      </a:lvl8pPr>
      <a:lvl9pPr marL="5714748" indent="-634972" defTabSz="825463">
        <a:spcBef>
          <a:spcPts val="5900"/>
        </a:spcBef>
        <a:buSzPct val="75000"/>
        <a:buChar char="•"/>
        <a:defRPr sz="5200">
          <a:solidFill>
            <a:srgbClr val="FFFFFF"/>
          </a:solidFill>
          <a:latin typeface="+mn-lt"/>
          <a:ea typeface="+mn-ea"/>
          <a:cs typeface="+mn-cs"/>
          <a:sym typeface="Helvetica Light"/>
        </a:defRPr>
      </a:lvl9pPr>
    </p:bodyStyle>
    <p:otherStyle>
      <a:lvl1pPr algn="ctr" defTabSz="825463">
        <a:defRPr sz="2400">
          <a:solidFill>
            <a:schemeClr val="tx1"/>
          </a:solidFill>
          <a:latin typeface="+mn-lt"/>
          <a:ea typeface="+mn-ea"/>
          <a:cs typeface="+mn-cs"/>
          <a:sym typeface="Helvetica Light"/>
        </a:defRPr>
      </a:lvl1pPr>
      <a:lvl2pPr indent="228590" algn="ctr" defTabSz="825463">
        <a:defRPr sz="2400">
          <a:solidFill>
            <a:schemeClr val="tx1"/>
          </a:solidFill>
          <a:latin typeface="+mn-lt"/>
          <a:ea typeface="+mn-ea"/>
          <a:cs typeface="+mn-cs"/>
          <a:sym typeface="Helvetica Light"/>
        </a:defRPr>
      </a:lvl2pPr>
      <a:lvl3pPr indent="457180" algn="ctr" defTabSz="825463">
        <a:defRPr sz="2400">
          <a:solidFill>
            <a:schemeClr val="tx1"/>
          </a:solidFill>
          <a:latin typeface="+mn-lt"/>
          <a:ea typeface="+mn-ea"/>
          <a:cs typeface="+mn-cs"/>
          <a:sym typeface="Helvetica Light"/>
        </a:defRPr>
      </a:lvl3pPr>
      <a:lvl4pPr indent="685771" algn="ctr" defTabSz="825463">
        <a:defRPr sz="2400">
          <a:solidFill>
            <a:schemeClr val="tx1"/>
          </a:solidFill>
          <a:latin typeface="+mn-lt"/>
          <a:ea typeface="+mn-ea"/>
          <a:cs typeface="+mn-cs"/>
          <a:sym typeface="Helvetica Light"/>
        </a:defRPr>
      </a:lvl4pPr>
      <a:lvl5pPr indent="914361" algn="ctr" defTabSz="825463">
        <a:defRPr sz="2400">
          <a:solidFill>
            <a:schemeClr val="tx1"/>
          </a:solidFill>
          <a:latin typeface="+mn-lt"/>
          <a:ea typeface="+mn-ea"/>
          <a:cs typeface="+mn-cs"/>
          <a:sym typeface="Helvetica Light"/>
        </a:defRPr>
      </a:lvl5pPr>
      <a:lvl6pPr indent="1142951" algn="ctr" defTabSz="825463">
        <a:defRPr sz="2400">
          <a:solidFill>
            <a:schemeClr val="tx1"/>
          </a:solidFill>
          <a:latin typeface="+mn-lt"/>
          <a:ea typeface="+mn-ea"/>
          <a:cs typeface="+mn-cs"/>
          <a:sym typeface="Helvetica Light"/>
        </a:defRPr>
      </a:lvl6pPr>
      <a:lvl7pPr indent="1371539" algn="ctr" defTabSz="825463">
        <a:defRPr sz="2400">
          <a:solidFill>
            <a:schemeClr val="tx1"/>
          </a:solidFill>
          <a:latin typeface="+mn-lt"/>
          <a:ea typeface="+mn-ea"/>
          <a:cs typeface="+mn-cs"/>
          <a:sym typeface="Helvetica Light"/>
        </a:defRPr>
      </a:lvl7pPr>
      <a:lvl8pPr indent="1600129" algn="ctr" defTabSz="825463">
        <a:defRPr sz="2400">
          <a:solidFill>
            <a:schemeClr val="tx1"/>
          </a:solidFill>
          <a:latin typeface="+mn-lt"/>
          <a:ea typeface="+mn-ea"/>
          <a:cs typeface="+mn-cs"/>
          <a:sym typeface="Helvetica Light"/>
        </a:defRPr>
      </a:lvl8pPr>
      <a:lvl9pPr indent="1828719" algn="ctr" defTabSz="825463">
        <a:defRPr sz="2400">
          <a:solidFill>
            <a:schemeClr val="tx1"/>
          </a:solidFill>
          <a:latin typeface="+mn-lt"/>
          <a:ea typeface="+mn-ea"/>
          <a:cs typeface="+mn-cs"/>
          <a:sym typeface="Helvetica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8"/>
          <p:cNvSpPr>
            <a:spLocks noGrp="1" noChangeArrowheads="1"/>
          </p:cNvSpPr>
          <p:nvPr>
            <p:ph type="title"/>
          </p:nvPr>
        </p:nvSpPr>
        <p:spPr bwMode="auto">
          <a:xfrm>
            <a:off x="668873" y="1385392"/>
            <a:ext cx="22660371" cy="10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17700" tIns="108850" rIns="217700" bIns="108850" numCol="1" anchor="ctr" anchorCtr="0" compatLnSpc="1">
            <a:prstTxWarp prst="textNoShape">
              <a:avLst/>
            </a:prstTxWarp>
          </a:bodyPr>
          <a:lstStyle/>
          <a:p>
            <a:pPr lvl="0"/>
            <a:r>
              <a:rPr lang="en-US" smtClean="0"/>
              <a:t>Click to edit Master title style</a:t>
            </a:r>
            <a:endParaRPr lang="en-GB" smtClean="0"/>
          </a:p>
        </p:txBody>
      </p:sp>
      <p:sp>
        <p:nvSpPr>
          <p:cNvPr id="1028" name="Rectangle 9"/>
          <p:cNvSpPr>
            <a:spLocks noGrp="1" noChangeArrowheads="1"/>
          </p:cNvSpPr>
          <p:nvPr>
            <p:ph type="body" idx="1"/>
          </p:nvPr>
        </p:nvSpPr>
        <p:spPr bwMode="auto">
          <a:xfrm>
            <a:off x="668873" y="2537525"/>
            <a:ext cx="22660371" cy="10781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17700" tIns="108850" rIns="217700" bIns="1088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grpSp>
        <p:nvGrpSpPr>
          <p:cNvPr id="2" name="Group 1"/>
          <p:cNvGrpSpPr/>
          <p:nvPr userDrawn="1"/>
        </p:nvGrpSpPr>
        <p:grpSpPr>
          <a:xfrm>
            <a:off x="-1" y="0"/>
            <a:ext cx="24384001" cy="1298576"/>
            <a:chOff x="-1" y="0"/>
            <a:chExt cx="24384001" cy="1298576"/>
          </a:xfrm>
        </p:grpSpPr>
        <p:pic>
          <p:nvPicPr>
            <p:cNvPr id="1026" name="Picture 7" descr="pml slide head-30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24384000" cy="1298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pml slide head-300"/>
            <p:cNvPicPr>
              <a:picLocks noChangeAspect="1" noChangeArrowheads="1"/>
            </p:cNvPicPr>
            <p:nvPr userDrawn="1"/>
          </p:nvPicPr>
          <p:blipFill>
            <a:blip r:embed="rId12">
              <a:extLst>
                <a:ext uri="{28A0092B-C50C-407E-A947-70E740481C1C}">
                  <a14:useLocalDpi xmlns:a14="http://schemas.microsoft.com/office/drawing/2010/main" val="0"/>
                </a:ext>
              </a:extLst>
            </a:blip>
            <a:stretch>
              <a:fillRect/>
            </a:stretch>
          </p:blipFill>
          <p:spPr bwMode="auto">
            <a:xfrm>
              <a:off x="-1" y="0"/>
              <a:ext cx="18332841" cy="1298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90709520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rtl="0" eaLnBrk="1" fontAlgn="base" hangingPunct="1">
        <a:spcBef>
          <a:spcPct val="0"/>
        </a:spcBef>
        <a:spcAft>
          <a:spcPct val="0"/>
        </a:spcAft>
        <a:defRPr sz="6700" b="1">
          <a:solidFill>
            <a:schemeClr val="tx2"/>
          </a:solidFill>
          <a:latin typeface="+mj-lt"/>
          <a:ea typeface="+mj-ea"/>
          <a:cs typeface="+mj-cs"/>
        </a:defRPr>
      </a:lvl1pPr>
      <a:lvl2pPr algn="l" rtl="0" eaLnBrk="1" fontAlgn="base" hangingPunct="1">
        <a:spcBef>
          <a:spcPct val="0"/>
        </a:spcBef>
        <a:spcAft>
          <a:spcPct val="0"/>
        </a:spcAft>
        <a:defRPr sz="6700" b="1">
          <a:solidFill>
            <a:schemeClr val="tx2"/>
          </a:solidFill>
          <a:latin typeface="Arial" charset="0"/>
          <a:ea typeface="ＭＳ Ｐゴシック" pitchFamily="32" charset="-128"/>
        </a:defRPr>
      </a:lvl2pPr>
      <a:lvl3pPr algn="l" rtl="0" eaLnBrk="1" fontAlgn="base" hangingPunct="1">
        <a:spcBef>
          <a:spcPct val="0"/>
        </a:spcBef>
        <a:spcAft>
          <a:spcPct val="0"/>
        </a:spcAft>
        <a:defRPr sz="6700" b="1">
          <a:solidFill>
            <a:schemeClr val="tx2"/>
          </a:solidFill>
          <a:latin typeface="Arial" charset="0"/>
          <a:ea typeface="ＭＳ Ｐゴシック" pitchFamily="32" charset="-128"/>
        </a:defRPr>
      </a:lvl3pPr>
      <a:lvl4pPr algn="l" rtl="0" eaLnBrk="1" fontAlgn="base" hangingPunct="1">
        <a:spcBef>
          <a:spcPct val="0"/>
        </a:spcBef>
        <a:spcAft>
          <a:spcPct val="0"/>
        </a:spcAft>
        <a:defRPr sz="6700" b="1">
          <a:solidFill>
            <a:schemeClr val="tx2"/>
          </a:solidFill>
          <a:latin typeface="Arial" charset="0"/>
          <a:ea typeface="ＭＳ Ｐゴシック" pitchFamily="32" charset="-128"/>
        </a:defRPr>
      </a:lvl4pPr>
      <a:lvl5pPr algn="l" rtl="0" eaLnBrk="1" fontAlgn="base" hangingPunct="1">
        <a:spcBef>
          <a:spcPct val="0"/>
        </a:spcBef>
        <a:spcAft>
          <a:spcPct val="0"/>
        </a:spcAft>
        <a:defRPr sz="6700" b="1">
          <a:solidFill>
            <a:schemeClr val="tx2"/>
          </a:solidFill>
          <a:latin typeface="Arial" charset="0"/>
          <a:ea typeface="ＭＳ Ｐゴシック" pitchFamily="32" charset="-128"/>
        </a:defRPr>
      </a:lvl5pPr>
      <a:lvl6pPr marL="1088500" algn="l" rtl="0" eaLnBrk="1" fontAlgn="base" hangingPunct="1">
        <a:spcBef>
          <a:spcPct val="0"/>
        </a:spcBef>
        <a:spcAft>
          <a:spcPct val="0"/>
        </a:spcAft>
        <a:defRPr sz="6700" b="1">
          <a:solidFill>
            <a:schemeClr val="tx2"/>
          </a:solidFill>
          <a:latin typeface="Arial" charset="0"/>
          <a:ea typeface="ＭＳ Ｐゴシック" pitchFamily="32" charset="-128"/>
        </a:defRPr>
      </a:lvl6pPr>
      <a:lvl7pPr marL="2177000" algn="l" rtl="0" eaLnBrk="1" fontAlgn="base" hangingPunct="1">
        <a:spcBef>
          <a:spcPct val="0"/>
        </a:spcBef>
        <a:spcAft>
          <a:spcPct val="0"/>
        </a:spcAft>
        <a:defRPr sz="6700" b="1">
          <a:solidFill>
            <a:schemeClr val="tx2"/>
          </a:solidFill>
          <a:latin typeface="Arial" charset="0"/>
          <a:ea typeface="ＭＳ Ｐゴシック" pitchFamily="32" charset="-128"/>
        </a:defRPr>
      </a:lvl7pPr>
      <a:lvl8pPr marL="3265500" algn="l" rtl="0" eaLnBrk="1" fontAlgn="base" hangingPunct="1">
        <a:spcBef>
          <a:spcPct val="0"/>
        </a:spcBef>
        <a:spcAft>
          <a:spcPct val="0"/>
        </a:spcAft>
        <a:defRPr sz="6700" b="1">
          <a:solidFill>
            <a:schemeClr val="tx2"/>
          </a:solidFill>
          <a:latin typeface="Arial" charset="0"/>
          <a:ea typeface="ＭＳ Ｐゴシック" pitchFamily="32" charset="-128"/>
        </a:defRPr>
      </a:lvl8pPr>
      <a:lvl9pPr marL="4353999" algn="l" rtl="0" eaLnBrk="1" fontAlgn="base" hangingPunct="1">
        <a:spcBef>
          <a:spcPct val="0"/>
        </a:spcBef>
        <a:spcAft>
          <a:spcPct val="0"/>
        </a:spcAft>
        <a:defRPr sz="6700" b="1">
          <a:solidFill>
            <a:schemeClr val="tx2"/>
          </a:solidFill>
          <a:latin typeface="Arial" charset="0"/>
          <a:ea typeface="ＭＳ Ｐゴシック" pitchFamily="32" charset="-128"/>
        </a:defRPr>
      </a:lvl9pPr>
    </p:titleStyle>
    <p:bodyStyle>
      <a:lvl1pPr marL="816375" indent="-816375" algn="l" rtl="0" eaLnBrk="1" fontAlgn="base" hangingPunct="1">
        <a:spcBef>
          <a:spcPct val="20000"/>
        </a:spcBef>
        <a:spcAft>
          <a:spcPct val="0"/>
        </a:spcAft>
        <a:buChar char="•"/>
        <a:defRPr sz="5700">
          <a:solidFill>
            <a:schemeClr val="tx1"/>
          </a:solidFill>
          <a:latin typeface="+mn-lt"/>
          <a:ea typeface="+mn-ea"/>
          <a:cs typeface="+mn-cs"/>
        </a:defRPr>
      </a:lvl1pPr>
      <a:lvl2pPr marL="1768813" indent="-680314" algn="l" rtl="0" eaLnBrk="1" fontAlgn="base" hangingPunct="1">
        <a:spcBef>
          <a:spcPct val="20000"/>
        </a:spcBef>
        <a:spcAft>
          <a:spcPct val="0"/>
        </a:spcAft>
        <a:buChar char="–"/>
        <a:defRPr sz="4800">
          <a:solidFill>
            <a:schemeClr val="tx1"/>
          </a:solidFill>
          <a:latin typeface="+mn-lt"/>
          <a:ea typeface="+mn-ea"/>
        </a:defRPr>
      </a:lvl2pPr>
      <a:lvl3pPr marL="2721250" indent="-544250" algn="l" rtl="0" eaLnBrk="1" fontAlgn="base" hangingPunct="1">
        <a:spcBef>
          <a:spcPct val="20000"/>
        </a:spcBef>
        <a:spcAft>
          <a:spcPct val="0"/>
        </a:spcAft>
        <a:buChar char="•"/>
        <a:defRPr>
          <a:solidFill>
            <a:schemeClr val="tx1"/>
          </a:solidFill>
          <a:latin typeface="+mn-lt"/>
          <a:ea typeface="+mn-ea"/>
        </a:defRPr>
      </a:lvl3pPr>
      <a:lvl4pPr marL="3809750" indent="-544250" algn="l" rtl="0" eaLnBrk="1" fontAlgn="base" hangingPunct="1">
        <a:spcBef>
          <a:spcPct val="20000"/>
        </a:spcBef>
        <a:spcAft>
          <a:spcPct val="0"/>
        </a:spcAft>
        <a:buChar char="–"/>
        <a:defRPr sz="3800">
          <a:solidFill>
            <a:schemeClr val="tx1"/>
          </a:solidFill>
          <a:latin typeface="+mn-lt"/>
          <a:ea typeface="+mn-ea"/>
        </a:defRPr>
      </a:lvl4pPr>
      <a:lvl5pPr marL="4898249" indent="-544250" algn="l" rtl="0" eaLnBrk="1" fontAlgn="base" hangingPunct="1">
        <a:spcBef>
          <a:spcPct val="20000"/>
        </a:spcBef>
        <a:spcAft>
          <a:spcPct val="0"/>
        </a:spcAft>
        <a:buChar char="»"/>
        <a:defRPr sz="3300">
          <a:solidFill>
            <a:schemeClr val="tx1"/>
          </a:solidFill>
          <a:latin typeface="+mn-lt"/>
          <a:ea typeface="+mn-ea"/>
        </a:defRPr>
      </a:lvl5pPr>
      <a:lvl6pPr marL="5986749" indent="-544250" algn="l" rtl="0" eaLnBrk="1" fontAlgn="base" hangingPunct="1">
        <a:spcBef>
          <a:spcPct val="20000"/>
        </a:spcBef>
        <a:spcAft>
          <a:spcPct val="0"/>
        </a:spcAft>
        <a:buChar char="»"/>
        <a:defRPr sz="3300">
          <a:solidFill>
            <a:schemeClr val="tx1"/>
          </a:solidFill>
          <a:latin typeface="+mn-lt"/>
          <a:ea typeface="+mn-ea"/>
        </a:defRPr>
      </a:lvl6pPr>
      <a:lvl7pPr marL="7075249" indent="-544250" algn="l" rtl="0" eaLnBrk="1" fontAlgn="base" hangingPunct="1">
        <a:spcBef>
          <a:spcPct val="20000"/>
        </a:spcBef>
        <a:spcAft>
          <a:spcPct val="0"/>
        </a:spcAft>
        <a:buChar char="»"/>
        <a:defRPr sz="3300">
          <a:solidFill>
            <a:schemeClr val="tx1"/>
          </a:solidFill>
          <a:latin typeface="+mn-lt"/>
          <a:ea typeface="+mn-ea"/>
        </a:defRPr>
      </a:lvl7pPr>
      <a:lvl8pPr marL="8163749" indent="-544250" algn="l" rtl="0" eaLnBrk="1" fontAlgn="base" hangingPunct="1">
        <a:spcBef>
          <a:spcPct val="20000"/>
        </a:spcBef>
        <a:spcAft>
          <a:spcPct val="0"/>
        </a:spcAft>
        <a:buChar char="»"/>
        <a:defRPr sz="3300">
          <a:solidFill>
            <a:schemeClr val="tx1"/>
          </a:solidFill>
          <a:latin typeface="+mn-lt"/>
          <a:ea typeface="+mn-ea"/>
        </a:defRPr>
      </a:lvl8pPr>
      <a:lvl9pPr marL="9252246" indent="-544250" algn="l" rtl="0" eaLnBrk="1" fontAlgn="base" hangingPunct="1">
        <a:spcBef>
          <a:spcPct val="20000"/>
        </a:spcBef>
        <a:spcAft>
          <a:spcPct val="0"/>
        </a:spcAft>
        <a:buChar char="»"/>
        <a:defRPr sz="3300">
          <a:solidFill>
            <a:schemeClr val="tx1"/>
          </a:solidFill>
          <a:latin typeface="+mn-lt"/>
          <a:ea typeface="+mn-ea"/>
        </a:defRPr>
      </a:lvl9pPr>
    </p:bodyStyle>
    <p:otherStyle>
      <a:defPPr>
        <a:defRPr lang="en-US"/>
      </a:defPPr>
      <a:lvl1pPr marL="0" algn="l" defTabSz="2177000" rtl="0" eaLnBrk="1" latinLnBrk="0" hangingPunct="1">
        <a:defRPr sz="4300" kern="1200">
          <a:solidFill>
            <a:schemeClr val="tx1"/>
          </a:solidFill>
          <a:latin typeface="+mn-lt"/>
          <a:ea typeface="+mn-ea"/>
          <a:cs typeface="+mn-cs"/>
        </a:defRPr>
      </a:lvl1pPr>
      <a:lvl2pPr marL="1088500" algn="l" defTabSz="2177000" rtl="0" eaLnBrk="1" latinLnBrk="0" hangingPunct="1">
        <a:defRPr sz="4300" kern="1200">
          <a:solidFill>
            <a:schemeClr val="tx1"/>
          </a:solidFill>
          <a:latin typeface="+mn-lt"/>
          <a:ea typeface="+mn-ea"/>
          <a:cs typeface="+mn-cs"/>
        </a:defRPr>
      </a:lvl2pPr>
      <a:lvl3pPr marL="2177000" algn="l" defTabSz="2177000" rtl="0" eaLnBrk="1" latinLnBrk="0" hangingPunct="1">
        <a:defRPr sz="4300" kern="1200">
          <a:solidFill>
            <a:schemeClr val="tx1"/>
          </a:solidFill>
          <a:latin typeface="+mn-lt"/>
          <a:ea typeface="+mn-ea"/>
          <a:cs typeface="+mn-cs"/>
        </a:defRPr>
      </a:lvl3pPr>
      <a:lvl4pPr marL="3265500" algn="l" defTabSz="2177000" rtl="0" eaLnBrk="1" latinLnBrk="0" hangingPunct="1">
        <a:defRPr sz="4300" kern="1200">
          <a:solidFill>
            <a:schemeClr val="tx1"/>
          </a:solidFill>
          <a:latin typeface="+mn-lt"/>
          <a:ea typeface="+mn-ea"/>
          <a:cs typeface="+mn-cs"/>
        </a:defRPr>
      </a:lvl4pPr>
      <a:lvl5pPr marL="4353999" algn="l" defTabSz="2177000" rtl="0" eaLnBrk="1" latinLnBrk="0" hangingPunct="1">
        <a:defRPr sz="4300" kern="1200">
          <a:solidFill>
            <a:schemeClr val="tx1"/>
          </a:solidFill>
          <a:latin typeface="+mn-lt"/>
          <a:ea typeface="+mn-ea"/>
          <a:cs typeface="+mn-cs"/>
        </a:defRPr>
      </a:lvl5pPr>
      <a:lvl6pPr marL="5442499" algn="l" defTabSz="2177000" rtl="0" eaLnBrk="1" latinLnBrk="0" hangingPunct="1">
        <a:defRPr sz="4300" kern="1200">
          <a:solidFill>
            <a:schemeClr val="tx1"/>
          </a:solidFill>
          <a:latin typeface="+mn-lt"/>
          <a:ea typeface="+mn-ea"/>
          <a:cs typeface="+mn-cs"/>
        </a:defRPr>
      </a:lvl6pPr>
      <a:lvl7pPr marL="6530999" algn="l" defTabSz="2177000" rtl="0" eaLnBrk="1" latinLnBrk="0" hangingPunct="1">
        <a:defRPr sz="4300" kern="1200">
          <a:solidFill>
            <a:schemeClr val="tx1"/>
          </a:solidFill>
          <a:latin typeface="+mn-lt"/>
          <a:ea typeface="+mn-ea"/>
          <a:cs typeface="+mn-cs"/>
        </a:defRPr>
      </a:lvl7pPr>
      <a:lvl8pPr marL="7619494" algn="l" defTabSz="2177000" rtl="0" eaLnBrk="1" latinLnBrk="0" hangingPunct="1">
        <a:defRPr sz="4300" kern="1200">
          <a:solidFill>
            <a:schemeClr val="tx1"/>
          </a:solidFill>
          <a:latin typeface="+mn-lt"/>
          <a:ea typeface="+mn-ea"/>
          <a:cs typeface="+mn-cs"/>
        </a:defRPr>
      </a:lvl8pPr>
      <a:lvl9pPr marL="8707997" algn="l" defTabSz="2177000" rtl="0" eaLnBrk="1" latinLnBrk="0" hangingPunct="1">
        <a:defRPr sz="43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pml slide head-30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24384000" cy="1298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8"/>
          <p:cNvSpPr>
            <a:spLocks noGrp="1" noChangeArrowheads="1"/>
          </p:cNvSpPr>
          <p:nvPr>
            <p:ph type="title"/>
          </p:nvPr>
        </p:nvSpPr>
        <p:spPr bwMode="auto">
          <a:xfrm>
            <a:off x="668937" y="1385392"/>
            <a:ext cx="22660371" cy="10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16374" tIns="108202" rIns="216374" bIns="108202" numCol="1" anchor="ctr" anchorCtr="0" compatLnSpc="1">
            <a:prstTxWarp prst="textNoShape">
              <a:avLst/>
            </a:prstTxWarp>
          </a:bodyPr>
          <a:lstStyle/>
          <a:p>
            <a:pPr lvl="0"/>
            <a:r>
              <a:rPr lang="en-US" smtClean="0"/>
              <a:t>Click to edit Master title style</a:t>
            </a:r>
            <a:endParaRPr lang="en-GB" smtClean="0"/>
          </a:p>
        </p:txBody>
      </p:sp>
      <p:sp>
        <p:nvSpPr>
          <p:cNvPr id="1028" name="Rectangle 9"/>
          <p:cNvSpPr>
            <a:spLocks noGrp="1" noChangeArrowheads="1"/>
          </p:cNvSpPr>
          <p:nvPr>
            <p:ph type="body" idx="1"/>
          </p:nvPr>
        </p:nvSpPr>
        <p:spPr bwMode="auto">
          <a:xfrm>
            <a:off x="668937" y="2537537"/>
            <a:ext cx="22660371" cy="10781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16374" tIns="108202" rIns="216374" bIns="10820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grpSp>
        <p:nvGrpSpPr>
          <p:cNvPr id="5" name="Group 4"/>
          <p:cNvGrpSpPr/>
          <p:nvPr userDrawn="1"/>
        </p:nvGrpSpPr>
        <p:grpSpPr>
          <a:xfrm>
            <a:off x="-1" y="0"/>
            <a:ext cx="24384001" cy="1298576"/>
            <a:chOff x="-1" y="0"/>
            <a:chExt cx="24384001" cy="1298576"/>
          </a:xfrm>
        </p:grpSpPr>
        <p:pic>
          <p:nvPicPr>
            <p:cNvPr id="6" name="Picture 7" descr="pml slide head-30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24384000" cy="1298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pml slide head-300"/>
            <p:cNvPicPr>
              <a:picLocks noChangeAspect="1" noChangeArrowheads="1"/>
            </p:cNvPicPr>
            <p:nvPr userDrawn="1"/>
          </p:nvPicPr>
          <p:blipFill>
            <a:blip r:embed="rId11">
              <a:extLst>
                <a:ext uri="{28A0092B-C50C-407E-A947-70E740481C1C}">
                  <a14:useLocalDpi xmlns:a14="http://schemas.microsoft.com/office/drawing/2010/main" val="0"/>
                </a:ext>
              </a:extLst>
            </a:blip>
            <a:stretch>
              <a:fillRect/>
            </a:stretch>
          </p:blipFill>
          <p:spPr bwMode="auto">
            <a:xfrm>
              <a:off x="-1" y="0"/>
              <a:ext cx="18332841" cy="1298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91327453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rtl="0" eaLnBrk="1" fontAlgn="base" hangingPunct="1">
        <a:spcBef>
          <a:spcPct val="0"/>
        </a:spcBef>
        <a:spcAft>
          <a:spcPct val="0"/>
        </a:spcAft>
        <a:defRPr sz="6700" b="1">
          <a:solidFill>
            <a:schemeClr val="tx2"/>
          </a:solidFill>
          <a:latin typeface="+mj-lt"/>
          <a:ea typeface="+mj-ea"/>
          <a:cs typeface="+mj-cs"/>
        </a:defRPr>
      </a:lvl1pPr>
      <a:lvl2pPr algn="l" rtl="0" eaLnBrk="1" fontAlgn="base" hangingPunct="1">
        <a:spcBef>
          <a:spcPct val="0"/>
        </a:spcBef>
        <a:spcAft>
          <a:spcPct val="0"/>
        </a:spcAft>
        <a:defRPr sz="6700" b="1">
          <a:solidFill>
            <a:schemeClr val="tx2"/>
          </a:solidFill>
          <a:latin typeface="Arial" charset="0"/>
          <a:ea typeface="ＭＳ Ｐゴシック" pitchFamily="32" charset="-128"/>
        </a:defRPr>
      </a:lvl2pPr>
      <a:lvl3pPr algn="l" rtl="0" eaLnBrk="1" fontAlgn="base" hangingPunct="1">
        <a:spcBef>
          <a:spcPct val="0"/>
        </a:spcBef>
        <a:spcAft>
          <a:spcPct val="0"/>
        </a:spcAft>
        <a:defRPr sz="6700" b="1">
          <a:solidFill>
            <a:schemeClr val="tx2"/>
          </a:solidFill>
          <a:latin typeface="Arial" charset="0"/>
          <a:ea typeface="ＭＳ Ｐゴシック" pitchFamily="32" charset="-128"/>
        </a:defRPr>
      </a:lvl3pPr>
      <a:lvl4pPr algn="l" rtl="0" eaLnBrk="1" fontAlgn="base" hangingPunct="1">
        <a:spcBef>
          <a:spcPct val="0"/>
        </a:spcBef>
        <a:spcAft>
          <a:spcPct val="0"/>
        </a:spcAft>
        <a:defRPr sz="6700" b="1">
          <a:solidFill>
            <a:schemeClr val="tx2"/>
          </a:solidFill>
          <a:latin typeface="Arial" charset="0"/>
          <a:ea typeface="ＭＳ Ｐゴシック" pitchFamily="32" charset="-128"/>
        </a:defRPr>
      </a:lvl4pPr>
      <a:lvl5pPr algn="l" rtl="0" eaLnBrk="1" fontAlgn="base" hangingPunct="1">
        <a:spcBef>
          <a:spcPct val="0"/>
        </a:spcBef>
        <a:spcAft>
          <a:spcPct val="0"/>
        </a:spcAft>
        <a:defRPr sz="6700" b="1">
          <a:solidFill>
            <a:schemeClr val="tx2"/>
          </a:solidFill>
          <a:latin typeface="Arial" charset="0"/>
          <a:ea typeface="ＭＳ Ｐゴシック" pitchFamily="32" charset="-128"/>
        </a:defRPr>
      </a:lvl5pPr>
      <a:lvl6pPr marL="1081945" algn="l" rtl="0" eaLnBrk="1" fontAlgn="base" hangingPunct="1">
        <a:spcBef>
          <a:spcPct val="0"/>
        </a:spcBef>
        <a:spcAft>
          <a:spcPct val="0"/>
        </a:spcAft>
        <a:defRPr sz="6700" b="1">
          <a:solidFill>
            <a:schemeClr val="tx2"/>
          </a:solidFill>
          <a:latin typeface="Arial" charset="0"/>
          <a:ea typeface="ＭＳ Ｐゴシック" pitchFamily="32" charset="-128"/>
        </a:defRPr>
      </a:lvl6pPr>
      <a:lvl7pPr marL="2163879" algn="l" rtl="0" eaLnBrk="1" fontAlgn="base" hangingPunct="1">
        <a:spcBef>
          <a:spcPct val="0"/>
        </a:spcBef>
        <a:spcAft>
          <a:spcPct val="0"/>
        </a:spcAft>
        <a:defRPr sz="6700" b="1">
          <a:solidFill>
            <a:schemeClr val="tx2"/>
          </a:solidFill>
          <a:latin typeface="Arial" charset="0"/>
          <a:ea typeface="ＭＳ Ｐゴシック" pitchFamily="32" charset="-128"/>
        </a:defRPr>
      </a:lvl7pPr>
      <a:lvl8pPr marL="3245810" algn="l" rtl="0" eaLnBrk="1" fontAlgn="base" hangingPunct="1">
        <a:spcBef>
          <a:spcPct val="0"/>
        </a:spcBef>
        <a:spcAft>
          <a:spcPct val="0"/>
        </a:spcAft>
        <a:defRPr sz="6700" b="1">
          <a:solidFill>
            <a:schemeClr val="tx2"/>
          </a:solidFill>
          <a:latin typeface="Arial" charset="0"/>
          <a:ea typeface="ＭＳ Ｐゴシック" pitchFamily="32" charset="-128"/>
        </a:defRPr>
      </a:lvl8pPr>
      <a:lvl9pPr marL="4327745" algn="l" rtl="0" eaLnBrk="1" fontAlgn="base" hangingPunct="1">
        <a:spcBef>
          <a:spcPct val="0"/>
        </a:spcBef>
        <a:spcAft>
          <a:spcPct val="0"/>
        </a:spcAft>
        <a:defRPr sz="6700" b="1">
          <a:solidFill>
            <a:schemeClr val="tx2"/>
          </a:solidFill>
          <a:latin typeface="Arial" charset="0"/>
          <a:ea typeface="ＭＳ Ｐゴシック" pitchFamily="32" charset="-128"/>
        </a:defRPr>
      </a:lvl9pPr>
    </p:titleStyle>
    <p:bodyStyle>
      <a:lvl1pPr marL="811451" indent="-811451" algn="l" rtl="0" eaLnBrk="1" fontAlgn="base" hangingPunct="1">
        <a:spcBef>
          <a:spcPct val="20000"/>
        </a:spcBef>
        <a:spcAft>
          <a:spcPct val="0"/>
        </a:spcAft>
        <a:buChar char="•"/>
        <a:defRPr sz="5700">
          <a:solidFill>
            <a:schemeClr val="tx1"/>
          </a:solidFill>
          <a:latin typeface="+mn-lt"/>
          <a:ea typeface="+mn-ea"/>
          <a:cs typeface="+mn-cs"/>
        </a:defRPr>
      </a:lvl1pPr>
      <a:lvl2pPr marL="1758126" indent="-676202" algn="l" rtl="0" eaLnBrk="1" fontAlgn="base" hangingPunct="1">
        <a:spcBef>
          <a:spcPct val="20000"/>
        </a:spcBef>
        <a:spcAft>
          <a:spcPct val="0"/>
        </a:spcAft>
        <a:buChar char="–"/>
        <a:defRPr sz="4800">
          <a:solidFill>
            <a:schemeClr val="tx1"/>
          </a:solidFill>
          <a:latin typeface="+mn-lt"/>
          <a:ea typeface="+mn-ea"/>
        </a:defRPr>
      </a:lvl2pPr>
      <a:lvl3pPr marL="2704845" indent="-541005" algn="l" rtl="0" eaLnBrk="1" fontAlgn="base" hangingPunct="1">
        <a:spcBef>
          <a:spcPct val="20000"/>
        </a:spcBef>
        <a:spcAft>
          <a:spcPct val="0"/>
        </a:spcAft>
        <a:buChar char="•"/>
        <a:defRPr>
          <a:solidFill>
            <a:schemeClr val="tx1"/>
          </a:solidFill>
          <a:latin typeface="+mn-lt"/>
          <a:ea typeface="+mn-ea"/>
        </a:defRPr>
      </a:lvl3pPr>
      <a:lvl4pPr marL="3786776" indent="-541005" algn="l" rtl="0" eaLnBrk="1" fontAlgn="base" hangingPunct="1">
        <a:spcBef>
          <a:spcPct val="20000"/>
        </a:spcBef>
        <a:spcAft>
          <a:spcPct val="0"/>
        </a:spcAft>
        <a:buChar char="–"/>
        <a:defRPr sz="3800">
          <a:solidFill>
            <a:schemeClr val="tx1"/>
          </a:solidFill>
          <a:latin typeface="+mn-lt"/>
          <a:ea typeface="+mn-ea"/>
        </a:defRPr>
      </a:lvl4pPr>
      <a:lvl5pPr marL="4868710" indent="-541005" algn="l" rtl="0" eaLnBrk="1" fontAlgn="base" hangingPunct="1">
        <a:spcBef>
          <a:spcPct val="20000"/>
        </a:spcBef>
        <a:spcAft>
          <a:spcPct val="0"/>
        </a:spcAft>
        <a:buChar char="»"/>
        <a:defRPr sz="3300">
          <a:solidFill>
            <a:schemeClr val="tx1"/>
          </a:solidFill>
          <a:latin typeface="+mn-lt"/>
          <a:ea typeface="+mn-ea"/>
        </a:defRPr>
      </a:lvl5pPr>
      <a:lvl6pPr marL="5950638" indent="-541005" algn="l" rtl="0" eaLnBrk="1" fontAlgn="base" hangingPunct="1">
        <a:spcBef>
          <a:spcPct val="20000"/>
        </a:spcBef>
        <a:spcAft>
          <a:spcPct val="0"/>
        </a:spcAft>
        <a:buChar char="»"/>
        <a:defRPr sz="3300">
          <a:solidFill>
            <a:schemeClr val="tx1"/>
          </a:solidFill>
          <a:latin typeface="+mn-lt"/>
          <a:ea typeface="+mn-ea"/>
        </a:defRPr>
      </a:lvl6pPr>
      <a:lvl7pPr marL="7032583" indent="-541005" algn="l" rtl="0" eaLnBrk="1" fontAlgn="base" hangingPunct="1">
        <a:spcBef>
          <a:spcPct val="20000"/>
        </a:spcBef>
        <a:spcAft>
          <a:spcPct val="0"/>
        </a:spcAft>
        <a:buChar char="»"/>
        <a:defRPr sz="3300">
          <a:solidFill>
            <a:schemeClr val="tx1"/>
          </a:solidFill>
          <a:latin typeface="+mn-lt"/>
          <a:ea typeface="+mn-ea"/>
        </a:defRPr>
      </a:lvl7pPr>
      <a:lvl8pPr marL="8114519" indent="-541005" algn="l" rtl="0" eaLnBrk="1" fontAlgn="base" hangingPunct="1">
        <a:spcBef>
          <a:spcPct val="20000"/>
        </a:spcBef>
        <a:spcAft>
          <a:spcPct val="0"/>
        </a:spcAft>
        <a:buChar char="»"/>
        <a:defRPr sz="3300">
          <a:solidFill>
            <a:schemeClr val="tx1"/>
          </a:solidFill>
          <a:latin typeface="+mn-lt"/>
          <a:ea typeface="+mn-ea"/>
        </a:defRPr>
      </a:lvl8pPr>
      <a:lvl9pPr marL="9196443" indent="-541005" algn="l" rtl="0" eaLnBrk="1" fontAlgn="base" hangingPunct="1">
        <a:spcBef>
          <a:spcPct val="20000"/>
        </a:spcBef>
        <a:spcAft>
          <a:spcPct val="0"/>
        </a:spcAft>
        <a:buChar char="»"/>
        <a:defRPr sz="3300">
          <a:solidFill>
            <a:schemeClr val="tx1"/>
          </a:solidFill>
          <a:latin typeface="+mn-lt"/>
          <a:ea typeface="+mn-ea"/>
        </a:defRPr>
      </a:lvl9pPr>
    </p:bodyStyle>
    <p:otherStyle>
      <a:defPPr>
        <a:defRPr lang="en-US"/>
      </a:defPPr>
      <a:lvl1pPr marL="0" algn="l" defTabSz="2163879" rtl="0" eaLnBrk="1" latinLnBrk="0" hangingPunct="1">
        <a:defRPr sz="4300" kern="1200">
          <a:solidFill>
            <a:schemeClr val="tx1"/>
          </a:solidFill>
          <a:latin typeface="+mn-lt"/>
          <a:ea typeface="+mn-ea"/>
          <a:cs typeface="+mn-cs"/>
        </a:defRPr>
      </a:lvl1pPr>
      <a:lvl2pPr marL="1081945" algn="l" defTabSz="2163879" rtl="0" eaLnBrk="1" latinLnBrk="0" hangingPunct="1">
        <a:defRPr sz="4300" kern="1200">
          <a:solidFill>
            <a:schemeClr val="tx1"/>
          </a:solidFill>
          <a:latin typeface="+mn-lt"/>
          <a:ea typeface="+mn-ea"/>
          <a:cs typeface="+mn-cs"/>
        </a:defRPr>
      </a:lvl2pPr>
      <a:lvl3pPr marL="2163879" algn="l" defTabSz="2163879" rtl="0" eaLnBrk="1" latinLnBrk="0" hangingPunct="1">
        <a:defRPr sz="4300" kern="1200">
          <a:solidFill>
            <a:schemeClr val="tx1"/>
          </a:solidFill>
          <a:latin typeface="+mn-lt"/>
          <a:ea typeface="+mn-ea"/>
          <a:cs typeface="+mn-cs"/>
        </a:defRPr>
      </a:lvl3pPr>
      <a:lvl4pPr marL="3245810" algn="l" defTabSz="2163879" rtl="0" eaLnBrk="1" latinLnBrk="0" hangingPunct="1">
        <a:defRPr sz="4300" kern="1200">
          <a:solidFill>
            <a:schemeClr val="tx1"/>
          </a:solidFill>
          <a:latin typeface="+mn-lt"/>
          <a:ea typeface="+mn-ea"/>
          <a:cs typeface="+mn-cs"/>
        </a:defRPr>
      </a:lvl4pPr>
      <a:lvl5pPr marL="4327745" algn="l" defTabSz="2163879" rtl="0" eaLnBrk="1" latinLnBrk="0" hangingPunct="1">
        <a:defRPr sz="4300" kern="1200">
          <a:solidFill>
            <a:schemeClr val="tx1"/>
          </a:solidFill>
          <a:latin typeface="+mn-lt"/>
          <a:ea typeface="+mn-ea"/>
          <a:cs typeface="+mn-cs"/>
        </a:defRPr>
      </a:lvl5pPr>
      <a:lvl6pPr marL="5409679" algn="l" defTabSz="2163879" rtl="0" eaLnBrk="1" latinLnBrk="0" hangingPunct="1">
        <a:defRPr sz="4300" kern="1200">
          <a:solidFill>
            <a:schemeClr val="tx1"/>
          </a:solidFill>
          <a:latin typeface="+mn-lt"/>
          <a:ea typeface="+mn-ea"/>
          <a:cs typeface="+mn-cs"/>
        </a:defRPr>
      </a:lvl6pPr>
      <a:lvl7pPr marL="6491614" algn="l" defTabSz="2163879" rtl="0" eaLnBrk="1" latinLnBrk="0" hangingPunct="1">
        <a:defRPr sz="4300" kern="1200">
          <a:solidFill>
            <a:schemeClr val="tx1"/>
          </a:solidFill>
          <a:latin typeface="+mn-lt"/>
          <a:ea typeface="+mn-ea"/>
          <a:cs typeface="+mn-cs"/>
        </a:defRPr>
      </a:lvl7pPr>
      <a:lvl8pPr marL="7573541" algn="l" defTabSz="2163879" rtl="0" eaLnBrk="1" latinLnBrk="0" hangingPunct="1">
        <a:defRPr sz="4300" kern="1200">
          <a:solidFill>
            <a:schemeClr val="tx1"/>
          </a:solidFill>
          <a:latin typeface="+mn-lt"/>
          <a:ea typeface="+mn-ea"/>
          <a:cs typeface="+mn-cs"/>
        </a:defRPr>
      </a:lvl8pPr>
      <a:lvl9pPr marL="8655479" algn="l" defTabSz="2163879" rtl="0" eaLnBrk="1" latinLnBrk="0" hangingPunct="1">
        <a:defRPr sz="43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pml slide head-30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24384000" cy="1298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8"/>
          <p:cNvSpPr>
            <a:spLocks noGrp="1" noChangeArrowheads="1"/>
          </p:cNvSpPr>
          <p:nvPr>
            <p:ph type="title"/>
          </p:nvPr>
        </p:nvSpPr>
        <p:spPr bwMode="auto">
          <a:xfrm>
            <a:off x="668871" y="1385392"/>
            <a:ext cx="22660371" cy="10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43834" tIns="121917" rIns="243834" bIns="121917" numCol="1" anchor="ctr" anchorCtr="0" compatLnSpc="1">
            <a:prstTxWarp prst="textNoShape">
              <a:avLst/>
            </a:prstTxWarp>
          </a:bodyPr>
          <a:lstStyle/>
          <a:p>
            <a:pPr lvl="0"/>
            <a:r>
              <a:rPr lang="en-US" smtClean="0"/>
              <a:t>Click to edit Master title style</a:t>
            </a:r>
            <a:endParaRPr lang="en-GB" smtClean="0"/>
          </a:p>
        </p:txBody>
      </p:sp>
      <p:sp>
        <p:nvSpPr>
          <p:cNvPr id="1028" name="Rectangle 9"/>
          <p:cNvSpPr>
            <a:spLocks noGrp="1" noChangeArrowheads="1"/>
          </p:cNvSpPr>
          <p:nvPr>
            <p:ph type="body" idx="1"/>
          </p:nvPr>
        </p:nvSpPr>
        <p:spPr bwMode="auto">
          <a:xfrm>
            <a:off x="668871" y="2537523"/>
            <a:ext cx="22660371" cy="10781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43834" tIns="121917" rIns="243834" bIns="12191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grpSp>
        <p:nvGrpSpPr>
          <p:cNvPr id="5" name="Group 4"/>
          <p:cNvGrpSpPr/>
          <p:nvPr userDrawn="1"/>
        </p:nvGrpSpPr>
        <p:grpSpPr>
          <a:xfrm>
            <a:off x="-1" y="0"/>
            <a:ext cx="24384001" cy="1298576"/>
            <a:chOff x="-1" y="0"/>
            <a:chExt cx="24384001" cy="1298576"/>
          </a:xfrm>
        </p:grpSpPr>
        <p:pic>
          <p:nvPicPr>
            <p:cNvPr id="6" name="Picture 7" descr="pml slide head-30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24384000" cy="1298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pml slide head-300"/>
            <p:cNvPicPr>
              <a:picLocks noChangeAspect="1" noChangeArrowheads="1"/>
            </p:cNvPicPr>
            <p:nvPr userDrawn="1"/>
          </p:nvPicPr>
          <p:blipFill>
            <a:blip r:embed="rId12">
              <a:extLst>
                <a:ext uri="{28A0092B-C50C-407E-A947-70E740481C1C}">
                  <a14:useLocalDpi xmlns:a14="http://schemas.microsoft.com/office/drawing/2010/main" val="0"/>
                </a:ext>
              </a:extLst>
            </a:blip>
            <a:stretch>
              <a:fillRect/>
            </a:stretch>
          </p:blipFill>
          <p:spPr bwMode="auto">
            <a:xfrm>
              <a:off x="-1" y="0"/>
              <a:ext cx="18332841" cy="1298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57230672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rtl="0" eaLnBrk="1" fontAlgn="base" hangingPunct="1">
        <a:spcBef>
          <a:spcPct val="0"/>
        </a:spcBef>
        <a:spcAft>
          <a:spcPct val="0"/>
        </a:spcAft>
        <a:defRPr sz="7500" b="1">
          <a:solidFill>
            <a:schemeClr val="tx2"/>
          </a:solidFill>
          <a:latin typeface="+mj-lt"/>
          <a:ea typeface="+mj-ea"/>
          <a:cs typeface="+mj-cs"/>
        </a:defRPr>
      </a:lvl1pPr>
      <a:lvl2pPr algn="l" rtl="0" eaLnBrk="1" fontAlgn="base" hangingPunct="1">
        <a:spcBef>
          <a:spcPct val="0"/>
        </a:spcBef>
        <a:spcAft>
          <a:spcPct val="0"/>
        </a:spcAft>
        <a:defRPr sz="7500" b="1">
          <a:solidFill>
            <a:schemeClr val="tx2"/>
          </a:solidFill>
          <a:latin typeface="Arial" charset="0"/>
          <a:ea typeface="ＭＳ Ｐゴシック" pitchFamily="32" charset="-128"/>
        </a:defRPr>
      </a:lvl2pPr>
      <a:lvl3pPr algn="l" rtl="0" eaLnBrk="1" fontAlgn="base" hangingPunct="1">
        <a:spcBef>
          <a:spcPct val="0"/>
        </a:spcBef>
        <a:spcAft>
          <a:spcPct val="0"/>
        </a:spcAft>
        <a:defRPr sz="7500" b="1">
          <a:solidFill>
            <a:schemeClr val="tx2"/>
          </a:solidFill>
          <a:latin typeface="Arial" charset="0"/>
          <a:ea typeface="ＭＳ Ｐゴシック" pitchFamily="32" charset="-128"/>
        </a:defRPr>
      </a:lvl3pPr>
      <a:lvl4pPr algn="l" rtl="0" eaLnBrk="1" fontAlgn="base" hangingPunct="1">
        <a:spcBef>
          <a:spcPct val="0"/>
        </a:spcBef>
        <a:spcAft>
          <a:spcPct val="0"/>
        </a:spcAft>
        <a:defRPr sz="7500" b="1">
          <a:solidFill>
            <a:schemeClr val="tx2"/>
          </a:solidFill>
          <a:latin typeface="Arial" charset="0"/>
          <a:ea typeface="ＭＳ Ｐゴシック" pitchFamily="32" charset="-128"/>
        </a:defRPr>
      </a:lvl4pPr>
      <a:lvl5pPr algn="l" rtl="0" eaLnBrk="1" fontAlgn="base" hangingPunct="1">
        <a:spcBef>
          <a:spcPct val="0"/>
        </a:spcBef>
        <a:spcAft>
          <a:spcPct val="0"/>
        </a:spcAft>
        <a:defRPr sz="7500" b="1">
          <a:solidFill>
            <a:schemeClr val="tx2"/>
          </a:solidFill>
          <a:latin typeface="Arial" charset="0"/>
          <a:ea typeface="ＭＳ Ｐゴシック" pitchFamily="32" charset="-128"/>
        </a:defRPr>
      </a:lvl5pPr>
      <a:lvl6pPr marL="1219170" algn="l" rtl="0" eaLnBrk="1" fontAlgn="base" hangingPunct="1">
        <a:spcBef>
          <a:spcPct val="0"/>
        </a:spcBef>
        <a:spcAft>
          <a:spcPct val="0"/>
        </a:spcAft>
        <a:defRPr sz="7500" b="1">
          <a:solidFill>
            <a:schemeClr val="tx2"/>
          </a:solidFill>
          <a:latin typeface="Arial" charset="0"/>
          <a:ea typeface="ＭＳ Ｐゴシック" pitchFamily="32" charset="-128"/>
        </a:defRPr>
      </a:lvl6pPr>
      <a:lvl7pPr marL="2438339" algn="l" rtl="0" eaLnBrk="1" fontAlgn="base" hangingPunct="1">
        <a:spcBef>
          <a:spcPct val="0"/>
        </a:spcBef>
        <a:spcAft>
          <a:spcPct val="0"/>
        </a:spcAft>
        <a:defRPr sz="7500" b="1">
          <a:solidFill>
            <a:schemeClr val="tx2"/>
          </a:solidFill>
          <a:latin typeface="Arial" charset="0"/>
          <a:ea typeface="ＭＳ Ｐゴシック" pitchFamily="32" charset="-128"/>
        </a:defRPr>
      </a:lvl7pPr>
      <a:lvl8pPr marL="3657509" algn="l" rtl="0" eaLnBrk="1" fontAlgn="base" hangingPunct="1">
        <a:spcBef>
          <a:spcPct val="0"/>
        </a:spcBef>
        <a:spcAft>
          <a:spcPct val="0"/>
        </a:spcAft>
        <a:defRPr sz="7500" b="1">
          <a:solidFill>
            <a:schemeClr val="tx2"/>
          </a:solidFill>
          <a:latin typeface="Arial" charset="0"/>
          <a:ea typeface="ＭＳ Ｐゴシック" pitchFamily="32" charset="-128"/>
        </a:defRPr>
      </a:lvl8pPr>
      <a:lvl9pPr marL="4876678" algn="l" rtl="0" eaLnBrk="1" fontAlgn="base" hangingPunct="1">
        <a:spcBef>
          <a:spcPct val="0"/>
        </a:spcBef>
        <a:spcAft>
          <a:spcPct val="0"/>
        </a:spcAft>
        <a:defRPr sz="7500" b="1">
          <a:solidFill>
            <a:schemeClr val="tx2"/>
          </a:solidFill>
          <a:latin typeface="Arial" charset="0"/>
          <a:ea typeface="ＭＳ Ｐゴシック" pitchFamily="32" charset="-128"/>
        </a:defRPr>
      </a:lvl9pPr>
    </p:titleStyle>
    <p:bodyStyle>
      <a:lvl1pPr marL="914377" indent="-914377" algn="l" rtl="0" eaLnBrk="1" fontAlgn="base" hangingPunct="1">
        <a:spcBef>
          <a:spcPct val="20000"/>
        </a:spcBef>
        <a:spcAft>
          <a:spcPct val="0"/>
        </a:spcAft>
        <a:buChar char="•"/>
        <a:defRPr sz="6400">
          <a:solidFill>
            <a:schemeClr val="tx1"/>
          </a:solidFill>
          <a:latin typeface="+mn-lt"/>
          <a:ea typeface="+mn-ea"/>
          <a:cs typeface="+mn-cs"/>
        </a:defRPr>
      </a:lvl1pPr>
      <a:lvl2pPr marL="1981150" indent="-761981" algn="l" rtl="0" eaLnBrk="1" fontAlgn="base" hangingPunct="1">
        <a:spcBef>
          <a:spcPct val="20000"/>
        </a:spcBef>
        <a:spcAft>
          <a:spcPct val="0"/>
        </a:spcAft>
        <a:buChar char="–"/>
        <a:defRPr sz="5300">
          <a:solidFill>
            <a:schemeClr val="tx1"/>
          </a:solidFill>
          <a:latin typeface="+mn-lt"/>
          <a:ea typeface="+mn-ea"/>
        </a:defRPr>
      </a:lvl2pPr>
      <a:lvl3pPr marL="3047924" indent="-609585" algn="l" rtl="0" eaLnBrk="1" fontAlgn="base" hangingPunct="1">
        <a:spcBef>
          <a:spcPct val="20000"/>
        </a:spcBef>
        <a:spcAft>
          <a:spcPct val="0"/>
        </a:spcAft>
        <a:buChar char="•"/>
        <a:defRPr>
          <a:solidFill>
            <a:schemeClr val="tx1"/>
          </a:solidFill>
          <a:latin typeface="+mn-lt"/>
          <a:ea typeface="+mn-ea"/>
        </a:defRPr>
      </a:lvl3pPr>
      <a:lvl4pPr marL="4267093" indent="-609585" algn="l" rtl="0" eaLnBrk="1" fontAlgn="base" hangingPunct="1">
        <a:spcBef>
          <a:spcPct val="20000"/>
        </a:spcBef>
        <a:spcAft>
          <a:spcPct val="0"/>
        </a:spcAft>
        <a:buChar char="–"/>
        <a:defRPr sz="4300">
          <a:solidFill>
            <a:schemeClr val="tx1"/>
          </a:solidFill>
          <a:latin typeface="+mn-lt"/>
          <a:ea typeface="+mn-ea"/>
        </a:defRPr>
      </a:lvl4pPr>
      <a:lvl5pPr marL="5486263" indent="-609585" algn="l" rtl="0" eaLnBrk="1" fontAlgn="base" hangingPunct="1">
        <a:spcBef>
          <a:spcPct val="20000"/>
        </a:spcBef>
        <a:spcAft>
          <a:spcPct val="0"/>
        </a:spcAft>
        <a:buChar char="»"/>
        <a:defRPr sz="3700">
          <a:solidFill>
            <a:schemeClr val="tx1"/>
          </a:solidFill>
          <a:latin typeface="+mn-lt"/>
          <a:ea typeface="+mn-ea"/>
        </a:defRPr>
      </a:lvl5pPr>
      <a:lvl6pPr marL="6705432" indent="-609585" algn="l" rtl="0" eaLnBrk="1" fontAlgn="base" hangingPunct="1">
        <a:spcBef>
          <a:spcPct val="20000"/>
        </a:spcBef>
        <a:spcAft>
          <a:spcPct val="0"/>
        </a:spcAft>
        <a:buChar char="»"/>
        <a:defRPr sz="3700">
          <a:solidFill>
            <a:schemeClr val="tx1"/>
          </a:solidFill>
          <a:latin typeface="+mn-lt"/>
          <a:ea typeface="+mn-ea"/>
        </a:defRPr>
      </a:lvl6pPr>
      <a:lvl7pPr marL="7924602" indent="-609585" algn="l" rtl="0" eaLnBrk="1" fontAlgn="base" hangingPunct="1">
        <a:spcBef>
          <a:spcPct val="20000"/>
        </a:spcBef>
        <a:spcAft>
          <a:spcPct val="0"/>
        </a:spcAft>
        <a:buChar char="»"/>
        <a:defRPr sz="3700">
          <a:solidFill>
            <a:schemeClr val="tx1"/>
          </a:solidFill>
          <a:latin typeface="+mn-lt"/>
          <a:ea typeface="+mn-ea"/>
        </a:defRPr>
      </a:lvl7pPr>
      <a:lvl8pPr marL="9143771" indent="-609585" algn="l" rtl="0" eaLnBrk="1" fontAlgn="base" hangingPunct="1">
        <a:spcBef>
          <a:spcPct val="20000"/>
        </a:spcBef>
        <a:spcAft>
          <a:spcPct val="0"/>
        </a:spcAft>
        <a:buChar char="»"/>
        <a:defRPr sz="3700">
          <a:solidFill>
            <a:schemeClr val="tx1"/>
          </a:solidFill>
          <a:latin typeface="+mn-lt"/>
          <a:ea typeface="+mn-ea"/>
        </a:defRPr>
      </a:lvl8pPr>
      <a:lvl9pPr marL="10362941" indent="-609585" algn="l" rtl="0" eaLnBrk="1" fontAlgn="base" hangingPunct="1">
        <a:spcBef>
          <a:spcPct val="20000"/>
        </a:spcBef>
        <a:spcAft>
          <a:spcPct val="0"/>
        </a:spcAft>
        <a:buChar char="»"/>
        <a:defRPr sz="3700">
          <a:solidFill>
            <a:schemeClr val="tx1"/>
          </a:solidFill>
          <a:latin typeface="+mn-lt"/>
          <a:ea typeface="+mn-ea"/>
        </a:defRPr>
      </a:lvl9pPr>
    </p:bodyStyle>
    <p:otherStyle>
      <a:defPPr>
        <a:defRPr lang="en-US"/>
      </a:defPPr>
      <a:lvl1pPr marL="0" algn="l" defTabSz="2438339" rtl="0" eaLnBrk="1" latinLnBrk="0" hangingPunct="1">
        <a:defRPr sz="4800" kern="1200">
          <a:solidFill>
            <a:schemeClr val="tx1"/>
          </a:solidFill>
          <a:latin typeface="+mn-lt"/>
          <a:ea typeface="+mn-ea"/>
          <a:cs typeface="+mn-cs"/>
        </a:defRPr>
      </a:lvl1pPr>
      <a:lvl2pPr marL="1219170" algn="l" defTabSz="2438339" rtl="0" eaLnBrk="1" latinLnBrk="0" hangingPunct="1">
        <a:defRPr sz="4800" kern="1200">
          <a:solidFill>
            <a:schemeClr val="tx1"/>
          </a:solidFill>
          <a:latin typeface="+mn-lt"/>
          <a:ea typeface="+mn-ea"/>
          <a:cs typeface="+mn-cs"/>
        </a:defRPr>
      </a:lvl2pPr>
      <a:lvl3pPr marL="2438339" algn="l" defTabSz="2438339" rtl="0" eaLnBrk="1" latinLnBrk="0" hangingPunct="1">
        <a:defRPr sz="4800" kern="1200">
          <a:solidFill>
            <a:schemeClr val="tx1"/>
          </a:solidFill>
          <a:latin typeface="+mn-lt"/>
          <a:ea typeface="+mn-ea"/>
          <a:cs typeface="+mn-cs"/>
        </a:defRPr>
      </a:lvl3pPr>
      <a:lvl4pPr marL="3657509" algn="l" defTabSz="2438339" rtl="0" eaLnBrk="1" latinLnBrk="0" hangingPunct="1">
        <a:defRPr sz="4800" kern="1200">
          <a:solidFill>
            <a:schemeClr val="tx1"/>
          </a:solidFill>
          <a:latin typeface="+mn-lt"/>
          <a:ea typeface="+mn-ea"/>
          <a:cs typeface="+mn-cs"/>
        </a:defRPr>
      </a:lvl4pPr>
      <a:lvl5pPr marL="4876678" algn="l" defTabSz="2438339" rtl="0" eaLnBrk="1" latinLnBrk="0" hangingPunct="1">
        <a:defRPr sz="4800" kern="1200">
          <a:solidFill>
            <a:schemeClr val="tx1"/>
          </a:solidFill>
          <a:latin typeface="+mn-lt"/>
          <a:ea typeface="+mn-ea"/>
          <a:cs typeface="+mn-cs"/>
        </a:defRPr>
      </a:lvl5pPr>
      <a:lvl6pPr marL="6095848" algn="l" defTabSz="2438339" rtl="0" eaLnBrk="1" latinLnBrk="0" hangingPunct="1">
        <a:defRPr sz="4800" kern="1200">
          <a:solidFill>
            <a:schemeClr val="tx1"/>
          </a:solidFill>
          <a:latin typeface="+mn-lt"/>
          <a:ea typeface="+mn-ea"/>
          <a:cs typeface="+mn-cs"/>
        </a:defRPr>
      </a:lvl6pPr>
      <a:lvl7pPr marL="7315017" algn="l" defTabSz="2438339" rtl="0" eaLnBrk="1" latinLnBrk="0" hangingPunct="1">
        <a:defRPr sz="4800" kern="1200">
          <a:solidFill>
            <a:schemeClr val="tx1"/>
          </a:solidFill>
          <a:latin typeface="+mn-lt"/>
          <a:ea typeface="+mn-ea"/>
          <a:cs typeface="+mn-cs"/>
        </a:defRPr>
      </a:lvl7pPr>
      <a:lvl8pPr marL="8534187" algn="l" defTabSz="2438339" rtl="0" eaLnBrk="1" latinLnBrk="0" hangingPunct="1">
        <a:defRPr sz="4800" kern="1200">
          <a:solidFill>
            <a:schemeClr val="tx1"/>
          </a:solidFill>
          <a:latin typeface="+mn-lt"/>
          <a:ea typeface="+mn-ea"/>
          <a:cs typeface="+mn-cs"/>
        </a:defRPr>
      </a:lvl8pPr>
      <a:lvl9pPr marL="9753356" algn="l" defTabSz="2438339" rtl="0" eaLnBrk="1" latinLnBrk="0" hangingPunct="1">
        <a:defRPr sz="4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1689105" y="355600"/>
            <a:ext cx="21005800" cy="2286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solidFill>
                  <a:srgbClr val="000000"/>
                </a:solidFill>
              </a:defRPr>
            </a:pPr>
            <a:r>
              <a:rPr sz="11200">
                <a:solidFill>
                  <a:srgbClr val="FFFFFF"/>
                </a:solidFill>
              </a:rPr>
              <a:t>Title Text</a:t>
            </a:r>
          </a:p>
        </p:txBody>
      </p:sp>
      <p:sp>
        <p:nvSpPr>
          <p:cNvPr id="3" name="Shape 3"/>
          <p:cNvSpPr>
            <a:spLocks noGrp="1"/>
          </p:cNvSpPr>
          <p:nvPr>
            <p:ph type="body" idx="1"/>
          </p:nvPr>
        </p:nvSpPr>
        <p:spPr>
          <a:xfrm>
            <a:off x="1689105" y="3149600"/>
            <a:ext cx="21005800" cy="92964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solidFill>
                  <a:srgbClr val="000000"/>
                </a:solidFill>
              </a:defRPr>
            </a:pPr>
            <a:r>
              <a:rPr sz="5200">
                <a:solidFill>
                  <a:srgbClr val="FFFFFF"/>
                </a:solidFill>
              </a:rPr>
              <a:t>Body Level One</a:t>
            </a:r>
          </a:p>
          <a:p>
            <a:pPr lvl="1">
              <a:defRPr sz="1800">
                <a:solidFill>
                  <a:srgbClr val="000000"/>
                </a:solidFill>
              </a:defRPr>
            </a:pPr>
            <a:r>
              <a:rPr sz="5200">
                <a:solidFill>
                  <a:srgbClr val="FFFFFF"/>
                </a:solidFill>
              </a:rPr>
              <a:t>Body Level Two</a:t>
            </a:r>
          </a:p>
          <a:p>
            <a:pPr lvl="2">
              <a:defRPr sz="1800">
                <a:solidFill>
                  <a:srgbClr val="000000"/>
                </a:solidFill>
              </a:defRPr>
            </a:pPr>
            <a:r>
              <a:rPr sz="5200">
                <a:solidFill>
                  <a:srgbClr val="FFFFFF"/>
                </a:solidFill>
              </a:rPr>
              <a:t>Body Level Three</a:t>
            </a:r>
          </a:p>
          <a:p>
            <a:pPr lvl="3">
              <a:defRPr sz="1800">
                <a:solidFill>
                  <a:srgbClr val="000000"/>
                </a:solidFill>
              </a:defRPr>
            </a:pPr>
            <a:r>
              <a:rPr sz="5200">
                <a:solidFill>
                  <a:srgbClr val="FFFFFF"/>
                </a:solidFill>
              </a:rPr>
              <a:t>Body Level Four</a:t>
            </a:r>
          </a:p>
          <a:p>
            <a:pPr lvl="4">
              <a:defRPr sz="1800">
                <a:solidFill>
                  <a:srgbClr val="000000"/>
                </a:solidFill>
              </a:defRPr>
            </a:pPr>
            <a:r>
              <a:rPr sz="5200">
                <a:solidFill>
                  <a:srgbClr val="FFFFFF"/>
                </a:solidFill>
              </a:rPr>
              <a:t>Body Level Five</a:t>
            </a:r>
          </a:p>
        </p:txBody>
      </p:sp>
    </p:spTree>
    <p:extLst>
      <p:ext uri="{BB962C8B-B14F-4D97-AF65-F5344CB8AC3E}">
        <p14:creationId xmlns:p14="http://schemas.microsoft.com/office/powerpoint/2010/main" val="306272802"/>
      </p:ext>
    </p:extLst>
  </p:cSld>
  <p:clrMap bg1="dk1" tx1="lt1" bg2="dk2" tx2="lt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ctr" defTabSz="825389">
        <a:defRPr sz="11200">
          <a:solidFill>
            <a:srgbClr val="FFFFFF"/>
          </a:solidFill>
          <a:latin typeface="+mn-lt"/>
          <a:ea typeface="+mn-ea"/>
          <a:cs typeface="+mn-cs"/>
          <a:sym typeface="Helvetica Light"/>
        </a:defRPr>
      </a:lvl1pPr>
      <a:lvl2pPr indent="228571" algn="ctr" defTabSz="825389">
        <a:defRPr sz="11200">
          <a:solidFill>
            <a:srgbClr val="FFFFFF"/>
          </a:solidFill>
          <a:latin typeface="+mn-lt"/>
          <a:ea typeface="+mn-ea"/>
          <a:cs typeface="+mn-cs"/>
          <a:sym typeface="Helvetica Light"/>
        </a:defRPr>
      </a:lvl2pPr>
      <a:lvl3pPr indent="457142" algn="ctr" defTabSz="825389">
        <a:defRPr sz="11200">
          <a:solidFill>
            <a:srgbClr val="FFFFFF"/>
          </a:solidFill>
          <a:latin typeface="+mn-lt"/>
          <a:ea typeface="+mn-ea"/>
          <a:cs typeface="+mn-cs"/>
          <a:sym typeface="Helvetica Light"/>
        </a:defRPr>
      </a:lvl3pPr>
      <a:lvl4pPr indent="685713" algn="ctr" defTabSz="825389">
        <a:defRPr sz="11200">
          <a:solidFill>
            <a:srgbClr val="FFFFFF"/>
          </a:solidFill>
          <a:latin typeface="+mn-lt"/>
          <a:ea typeface="+mn-ea"/>
          <a:cs typeface="+mn-cs"/>
          <a:sym typeface="Helvetica Light"/>
        </a:defRPr>
      </a:lvl4pPr>
      <a:lvl5pPr indent="914285" algn="ctr" defTabSz="825389">
        <a:defRPr sz="11200">
          <a:solidFill>
            <a:srgbClr val="FFFFFF"/>
          </a:solidFill>
          <a:latin typeface="+mn-lt"/>
          <a:ea typeface="+mn-ea"/>
          <a:cs typeface="+mn-cs"/>
          <a:sym typeface="Helvetica Light"/>
        </a:defRPr>
      </a:lvl5pPr>
      <a:lvl6pPr indent="1142851" algn="ctr" defTabSz="825389">
        <a:defRPr sz="11200">
          <a:solidFill>
            <a:srgbClr val="FFFFFF"/>
          </a:solidFill>
          <a:latin typeface="+mn-lt"/>
          <a:ea typeface="+mn-ea"/>
          <a:cs typeface="+mn-cs"/>
          <a:sym typeface="Helvetica Light"/>
        </a:defRPr>
      </a:lvl6pPr>
      <a:lvl7pPr indent="1371415" algn="ctr" defTabSz="825389">
        <a:defRPr sz="11200">
          <a:solidFill>
            <a:srgbClr val="FFFFFF"/>
          </a:solidFill>
          <a:latin typeface="+mn-lt"/>
          <a:ea typeface="+mn-ea"/>
          <a:cs typeface="+mn-cs"/>
          <a:sym typeface="Helvetica Light"/>
        </a:defRPr>
      </a:lvl7pPr>
      <a:lvl8pPr indent="1599986" algn="ctr" defTabSz="825389">
        <a:defRPr sz="11200">
          <a:solidFill>
            <a:srgbClr val="FFFFFF"/>
          </a:solidFill>
          <a:latin typeface="+mn-lt"/>
          <a:ea typeface="+mn-ea"/>
          <a:cs typeface="+mn-cs"/>
          <a:sym typeface="Helvetica Light"/>
        </a:defRPr>
      </a:lvl8pPr>
      <a:lvl9pPr indent="1828557" algn="ctr" defTabSz="825389">
        <a:defRPr sz="11200">
          <a:solidFill>
            <a:srgbClr val="FFFFFF"/>
          </a:solidFill>
          <a:latin typeface="+mn-lt"/>
          <a:ea typeface="+mn-ea"/>
          <a:cs typeface="+mn-cs"/>
          <a:sym typeface="Helvetica Light"/>
        </a:defRPr>
      </a:lvl9pPr>
    </p:titleStyle>
    <p:bodyStyle>
      <a:lvl1pPr marL="634915" indent="-634915" defTabSz="825389">
        <a:spcBef>
          <a:spcPts val="5900"/>
        </a:spcBef>
        <a:buSzPct val="75000"/>
        <a:buChar char="•"/>
        <a:defRPr sz="5200">
          <a:solidFill>
            <a:srgbClr val="FFFFFF"/>
          </a:solidFill>
          <a:latin typeface="+mn-lt"/>
          <a:ea typeface="+mn-ea"/>
          <a:cs typeface="+mn-cs"/>
          <a:sym typeface="Helvetica Light"/>
        </a:defRPr>
      </a:lvl1pPr>
      <a:lvl2pPr marL="1269829" indent="-634915" defTabSz="825389">
        <a:spcBef>
          <a:spcPts val="5900"/>
        </a:spcBef>
        <a:buSzPct val="75000"/>
        <a:buChar char="•"/>
        <a:defRPr sz="5200">
          <a:solidFill>
            <a:srgbClr val="FFFFFF"/>
          </a:solidFill>
          <a:latin typeface="+mn-lt"/>
          <a:ea typeface="+mn-ea"/>
          <a:cs typeface="+mn-cs"/>
          <a:sym typeface="Helvetica Light"/>
        </a:defRPr>
      </a:lvl2pPr>
      <a:lvl3pPr marL="1904746" indent="-634915" defTabSz="825389">
        <a:spcBef>
          <a:spcPts val="5900"/>
        </a:spcBef>
        <a:buSzPct val="75000"/>
        <a:buChar char="•"/>
        <a:defRPr sz="5200">
          <a:solidFill>
            <a:srgbClr val="FFFFFF"/>
          </a:solidFill>
          <a:latin typeface="+mn-lt"/>
          <a:ea typeface="+mn-ea"/>
          <a:cs typeface="+mn-cs"/>
          <a:sym typeface="Helvetica Light"/>
        </a:defRPr>
      </a:lvl3pPr>
      <a:lvl4pPr marL="2539663" indent="-634915" defTabSz="825389">
        <a:spcBef>
          <a:spcPts val="5900"/>
        </a:spcBef>
        <a:buSzPct val="75000"/>
        <a:buChar char="•"/>
        <a:defRPr sz="5200">
          <a:solidFill>
            <a:srgbClr val="FFFFFF"/>
          </a:solidFill>
          <a:latin typeface="+mn-lt"/>
          <a:ea typeface="+mn-ea"/>
          <a:cs typeface="+mn-cs"/>
          <a:sym typeface="Helvetica Light"/>
        </a:defRPr>
      </a:lvl4pPr>
      <a:lvl5pPr marL="3174585" indent="-634915" defTabSz="825389">
        <a:spcBef>
          <a:spcPts val="5900"/>
        </a:spcBef>
        <a:buSzPct val="75000"/>
        <a:buChar char="•"/>
        <a:defRPr sz="5200">
          <a:solidFill>
            <a:srgbClr val="FFFFFF"/>
          </a:solidFill>
          <a:latin typeface="+mn-lt"/>
          <a:ea typeface="+mn-ea"/>
          <a:cs typeface="+mn-cs"/>
          <a:sym typeface="Helvetica Light"/>
        </a:defRPr>
      </a:lvl5pPr>
      <a:lvl6pPr marL="3809500" indent="-634915" defTabSz="825389">
        <a:spcBef>
          <a:spcPts val="5900"/>
        </a:spcBef>
        <a:buSzPct val="75000"/>
        <a:buChar char="•"/>
        <a:defRPr sz="5200">
          <a:solidFill>
            <a:srgbClr val="FFFFFF"/>
          </a:solidFill>
          <a:latin typeface="+mn-lt"/>
          <a:ea typeface="+mn-ea"/>
          <a:cs typeface="+mn-cs"/>
          <a:sym typeface="Helvetica Light"/>
        </a:defRPr>
      </a:lvl6pPr>
      <a:lvl7pPr marL="4444414" indent="-634915" defTabSz="825389">
        <a:spcBef>
          <a:spcPts val="5900"/>
        </a:spcBef>
        <a:buSzPct val="75000"/>
        <a:buChar char="•"/>
        <a:defRPr sz="5200">
          <a:solidFill>
            <a:srgbClr val="FFFFFF"/>
          </a:solidFill>
          <a:latin typeface="+mn-lt"/>
          <a:ea typeface="+mn-ea"/>
          <a:cs typeface="+mn-cs"/>
          <a:sym typeface="Helvetica Light"/>
        </a:defRPr>
      </a:lvl7pPr>
      <a:lvl8pPr marL="5079329" indent="-634915" defTabSz="825389">
        <a:spcBef>
          <a:spcPts val="5900"/>
        </a:spcBef>
        <a:buSzPct val="75000"/>
        <a:buChar char="•"/>
        <a:defRPr sz="5200">
          <a:solidFill>
            <a:srgbClr val="FFFFFF"/>
          </a:solidFill>
          <a:latin typeface="+mn-lt"/>
          <a:ea typeface="+mn-ea"/>
          <a:cs typeface="+mn-cs"/>
          <a:sym typeface="Helvetica Light"/>
        </a:defRPr>
      </a:lvl8pPr>
      <a:lvl9pPr marL="5714243" indent="-634915" defTabSz="825389">
        <a:spcBef>
          <a:spcPts val="5900"/>
        </a:spcBef>
        <a:buSzPct val="75000"/>
        <a:buChar char="•"/>
        <a:defRPr sz="5200">
          <a:solidFill>
            <a:srgbClr val="FFFFFF"/>
          </a:solidFill>
          <a:latin typeface="+mn-lt"/>
          <a:ea typeface="+mn-ea"/>
          <a:cs typeface="+mn-cs"/>
          <a:sym typeface="Helvetica Light"/>
        </a:defRPr>
      </a:lvl9pPr>
    </p:bodyStyle>
    <p:otherStyle>
      <a:lvl1pPr algn="ctr" defTabSz="825389">
        <a:defRPr sz="2400">
          <a:solidFill>
            <a:schemeClr val="tx1"/>
          </a:solidFill>
          <a:latin typeface="+mn-lt"/>
          <a:ea typeface="+mn-ea"/>
          <a:cs typeface="+mn-cs"/>
          <a:sym typeface="Helvetica Light"/>
        </a:defRPr>
      </a:lvl1pPr>
      <a:lvl2pPr indent="228571" algn="ctr" defTabSz="825389">
        <a:defRPr sz="2400">
          <a:solidFill>
            <a:schemeClr val="tx1"/>
          </a:solidFill>
          <a:latin typeface="+mn-lt"/>
          <a:ea typeface="+mn-ea"/>
          <a:cs typeface="+mn-cs"/>
          <a:sym typeface="Helvetica Light"/>
        </a:defRPr>
      </a:lvl2pPr>
      <a:lvl3pPr indent="457142" algn="ctr" defTabSz="825389">
        <a:defRPr sz="2400">
          <a:solidFill>
            <a:schemeClr val="tx1"/>
          </a:solidFill>
          <a:latin typeface="+mn-lt"/>
          <a:ea typeface="+mn-ea"/>
          <a:cs typeface="+mn-cs"/>
          <a:sym typeface="Helvetica Light"/>
        </a:defRPr>
      </a:lvl3pPr>
      <a:lvl4pPr indent="685713" algn="ctr" defTabSz="825389">
        <a:defRPr sz="2400">
          <a:solidFill>
            <a:schemeClr val="tx1"/>
          </a:solidFill>
          <a:latin typeface="+mn-lt"/>
          <a:ea typeface="+mn-ea"/>
          <a:cs typeface="+mn-cs"/>
          <a:sym typeface="Helvetica Light"/>
        </a:defRPr>
      </a:lvl4pPr>
      <a:lvl5pPr indent="914285" algn="ctr" defTabSz="825389">
        <a:defRPr sz="2400">
          <a:solidFill>
            <a:schemeClr val="tx1"/>
          </a:solidFill>
          <a:latin typeface="+mn-lt"/>
          <a:ea typeface="+mn-ea"/>
          <a:cs typeface="+mn-cs"/>
          <a:sym typeface="Helvetica Light"/>
        </a:defRPr>
      </a:lvl5pPr>
      <a:lvl6pPr indent="1142851" algn="ctr" defTabSz="825389">
        <a:defRPr sz="2400">
          <a:solidFill>
            <a:schemeClr val="tx1"/>
          </a:solidFill>
          <a:latin typeface="+mn-lt"/>
          <a:ea typeface="+mn-ea"/>
          <a:cs typeface="+mn-cs"/>
          <a:sym typeface="Helvetica Light"/>
        </a:defRPr>
      </a:lvl6pPr>
      <a:lvl7pPr indent="1371415" algn="ctr" defTabSz="825389">
        <a:defRPr sz="2400">
          <a:solidFill>
            <a:schemeClr val="tx1"/>
          </a:solidFill>
          <a:latin typeface="+mn-lt"/>
          <a:ea typeface="+mn-ea"/>
          <a:cs typeface="+mn-cs"/>
          <a:sym typeface="Helvetica Light"/>
        </a:defRPr>
      </a:lvl7pPr>
      <a:lvl8pPr indent="1599986" algn="ctr" defTabSz="825389">
        <a:defRPr sz="2400">
          <a:solidFill>
            <a:schemeClr val="tx1"/>
          </a:solidFill>
          <a:latin typeface="+mn-lt"/>
          <a:ea typeface="+mn-ea"/>
          <a:cs typeface="+mn-cs"/>
          <a:sym typeface="Helvetica Light"/>
        </a:defRPr>
      </a:lvl8pPr>
      <a:lvl9pPr indent="1828557" algn="ctr" defTabSz="825389">
        <a:defRPr sz="2400">
          <a:solidFill>
            <a:schemeClr val="tx1"/>
          </a:solidFill>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34.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857223" y="6236516"/>
            <a:ext cx="22011769" cy="1584324"/>
          </a:xfrm>
        </p:spPr>
        <p:txBody>
          <a:bodyPr/>
          <a:lstStyle/>
          <a:p>
            <a:r>
              <a:rPr lang="en-GB" dirty="0" smtClean="0"/>
              <a:t/>
            </a:r>
            <a:br>
              <a:rPr lang="en-GB" dirty="0" smtClean="0"/>
            </a:br>
            <a:r>
              <a:rPr lang="en-GB" dirty="0"/>
              <a:t/>
            </a:r>
            <a:br>
              <a:rPr lang="en-GB" dirty="0"/>
            </a:br>
            <a:r>
              <a:rPr lang="en-GB" dirty="0" smtClean="0"/>
              <a:t>Setting the Stage: </a:t>
            </a:r>
            <a:br>
              <a:rPr lang="en-GB" dirty="0" smtClean="0"/>
            </a:br>
            <a:r>
              <a:rPr lang="en-GB" sz="6000" dirty="0" smtClean="0">
                <a:solidFill>
                  <a:schemeClr val="bg2">
                    <a:lumMod val="75000"/>
                  </a:schemeClr>
                </a:solidFill>
              </a:rPr>
              <a:t>What does the science tell us?</a:t>
            </a:r>
            <a:endParaRPr lang="en-GB" sz="6000" dirty="0">
              <a:solidFill>
                <a:schemeClr val="bg2">
                  <a:lumMod val="75000"/>
                </a:schemeClr>
              </a:solidFill>
            </a:endParaRPr>
          </a:p>
        </p:txBody>
      </p:sp>
      <p:sp>
        <p:nvSpPr>
          <p:cNvPr id="3" name="Subtitle 2"/>
          <p:cNvSpPr>
            <a:spLocks noGrp="1"/>
          </p:cNvSpPr>
          <p:nvPr>
            <p:ph type="subTitle" sz="quarter" idx="1"/>
          </p:nvPr>
        </p:nvSpPr>
        <p:spPr>
          <a:xfrm>
            <a:off x="1860054" y="10570730"/>
            <a:ext cx="12262606" cy="968374"/>
          </a:xfrm>
        </p:spPr>
        <p:txBody>
          <a:bodyPr/>
          <a:lstStyle/>
          <a:p>
            <a:r>
              <a:rPr lang="en-GB" sz="6000" smtClean="0"/>
              <a:t>Dr Carol Turley OBE</a:t>
            </a:r>
            <a:endParaRPr lang="en-GB" sz="6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88171" y="7425455"/>
            <a:ext cx="8295829" cy="6290550"/>
          </a:xfrm>
          <a:prstGeom prst="rect">
            <a:avLst/>
          </a:prstGeom>
        </p:spPr>
      </p:pic>
      <p:sp>
        <p:nvSpPr>
          <p:cNvPr id="5" name="TextBox 4"/>
          <p:cNvSpPr txBox="1"/>
          <p:nvPr/>
        </p:nvSpPr>
        <p:spPr>
          <a:xfrm>
            <a:off x="1860054" y="4657589"/>
            <a:ext cx="14277709" cy="896930"/>
          </a:xfrm>
          <a:prstGeom prst="rect">
            <a:avLst/>
          </a:prstGeom>
          <a:noFill/>
        </p:spPr>
        <p:txBody>
          <a:bodyPr wrap="square" lIns="217695" tIns="108848" rIns="217695" bIns="108848" rtlCol="0">
            <a:spAutoFit/>
          </a:bodyPr>
          <a:lstStyle/>
          <a:p>
            <a:pPr algn="l" defTabSz="2177000" rtl="0" eaLnBrk="0" fontAlgn="base" hangingPunct="0">
              <a:spcBef>
                <a:spcPct val="0"/>
              </a:spcBef>
              <a:spcAft>
                <a:spcPct val="0"/>
              </a:spcAft>
            </a:pPr>
            <a:r>
              <a:rPr lang="en-GB" sz="4400" b="1" kern="1200" dirty="0" smtClean="0">
                <a:solidFill>
                  <a:schemeClr val="bg2">
                    <a:lumMod val="75000"/>
                  </a:schemeClr>
                </a:solidFill>
                <a:cs typeface="Arial" panose="020B0604020202020204" pitchFamily="34" charset="0"/>
              </a:rPr>
              <a:t>Oceans Day, </a:t>
            </a:r>
            <a:r>
              <a:rPr lang="en-GB" sz="4400" b="1" kern="1200" dirty="0">
                <a:solidFill>
                  <a:schemeClr val="bg2">
                    <a:lumMod val="75000"/>
                  </a:schemeClr>
                </a:solidFill>
                <a:cs typeface="Arial" panose="020B0604020202020204" pitchFamily="34" charset="0"/>
              </a:rPr>
              <a:t>UNFCCC COP21, Paris 2015 </a:t>
            </a:r>
          </a:p>
        </p:txBody>
      </p:sp>
    </p:spTree>
    <p:extLst>
      <p:ext uri="{BB962C8B-B14F-4D97-AF65-F5344CB8AC3E}">
        <p14:creationId xmlns:p14="http://schemas.microsoft.com/office/powerpoint/2010/main" val="15937487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slide copy"/>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03178" y="3186177"/>
            <a:ext cx="15137131" cy="89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3"/>
          <p:cNvSpPr>
            <a:spLocks noGrp="1" noChangeArrowheads="1"/>
          </p:cNvSpPr>
          <p:nvPr>
            <p:ph type="title"/>
          </p:nvPr>
        </p:nvSpPr>
        <p:spPr>
          <a:xfrm>
            <a:off x="668871" y="2233502"/>
            <a:ext cx="22660371" cy="1065600"/>
          </a:xfrm>
        </p:spPr>
        <p:txBody>
          <a:bodyPr/>
          <a:lstStyle/>
          <a:p>
            <a:pPr eaLnBrk="1" hangingPunct="1"/>
            <a:r>
              <a:rPr lang="en-GB" dirty="0" smtClean="0"/>
              <a:t>Opportunity to reduce the risk - Thank you</a:t>
            </a:r>
            <a:r>
              <a:rPr lang="en-GB" sz="4400" dirty="0" smtClean="0"/>
              <a:t/>
            </a:r>
            <a:br>
              <a:rPr lang="en-GB" sz="4400" dirty="0" smtClean="0"/>
            </a:br>
            <a:r>
              <a:rPr lang="en-GB" sz="4400" dirty="0" smtClean="0"/>
              <a:t> ct@pml.ac.uk</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36548" y="10893118"/>
            <a:ext cx="4326543" cy="1617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470397" y="9384451"/>
            <a:ext cx="4858845" cy="915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525692" y="6975090"/>
            <a:ext cx="2748255" cy="1784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rotWithShape="1">
          <a:blip r:embed="rId7" cstate="print">
            <a:extLst>
              <a:ext uri="{28A0092B-C50C-407E-A947-70E740481C1C}">
                <a14:useLocalDpi xmlns:a14="http://schemas.microsoft.com/office/drawing/2010/main" val="0"/>
              </a:ext>
            </a:extLst>
          </a:blip>
          <a:srcRect l="20341" t="25002" r="20097" b="25348"/>
          <a:stretch/>
        </p:blipFill>
        <p:spPr>
          <a:xfrm>
            <a:off x="19130688" y="4516472"/>
            <a:ext cx="3538263" cy="2085713"/>
          </a:xfrm>
          <a:prstGeom prst="rect">
            <a:avLst/>
          </a:prstGeom>
        </p:spPr>
      </p:pic>
    </p:spTree>
    <p:extLst>
      <p:ext uri="{BB962C8B-B14F-4D97-AF65-F5344CB8AC3E}">
        <p14:creationId xmlns:p14="http://schemas.microsoft.com/office/powerpoint/2010/main" val="34393105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0304" y="355600"/>
            <a:ext cx="22440895" cy="2286000"/>
          </a:xfrm>
        </p:spPr>
        <p:txBody>
          <a:bodyPr>
            <a:normAutofit/>
          </a:bodyPr>
          <a:lstStyle/>
          <a:p>
            <a:pPr algn="l"/>
            <a:r>
              <a:rPr lang="en-GB" sz="5000" b="1" dirty="0" smtClean="0">
                <a:latin typeface="+mj-lt"/>
                <a:ea typeface="Tahoma" panose="020B0604030504040204" pitchFamily="34" charset="0"/>
                <a:cs typeface="Tahoma" panose="020B0604030504040204" pitchFamily="34" charset="0"/>
              </a:rPr>
              <a:t>The ocean is absorbing nearly all the heat from global warming:  </a:t>
            </a:r>
            <a:r>
              <a:rPr lang="en-GB" sz="5100" dirty="0" smtClean="0">
                <a:latin typeface="Tahoma" panose="020B0604030504040204" pitchFamily="34" charset="0"/>
                <a:ea typeface="Tahoma" panose="020B0604030504040204" pitchFamily="34" charset="0"/>
                <a:cs typeface="Tahoma" panose="020B0604030504040204" pitchFamily="34" charset="0"/>
              </a:rPr>
              <a:t/>
            </a:r>
            <a:br>
              <a:rPr lang="en-GB" sz="5100" dirty="0" smtClean="0">
                <a:latin typeface="Tahoma" panose="020B0604030504040204" pitchFamily="34" charset="0"/>
                <a:ea typeface="Tahoma" panose="020B0604030504040204" pitchFamily="34" charset="0"/>
                <a:cs typeface="Tahoma" panose="020B0604030504040204" pitchFamily="34" charset="0"/>
              </a:rPr>
            </a:br>
            <a:r>
              <a:rPr lang="en-GB" sz="5100" dirty="0" smtClean="0">
                <a:solidFill>
                  <a:schemeClr val="bg2">
                    <a:lumMod val="40000"/>
                    <a:lumOff val="60000"/>
                  </a:schemeClr>
                </a:solidFill>
                <a:latin typeface="Tahoma" panose="020B0604030504040204" pitchFamily="34" charset="0"/>
                <a:ea typeface="Tahoma" panose="020B0604030504040204" pitchFamily="34" charset="0"/>
                <a:cs typeface="Tahoma" panose="020B0604030504040204" pitchFamily="34" charset="0"/>
              </a:rPr>
              <a:t>…..causing it to warm</a:t>
            </a:r>
            <a:endParaRPr lang="en-GB" sz="5100" dirty="0">
              <a:solidFill>
                <a:schemeClr val="bg2">
                  <a:lumMod val="40000"/>
                  <a:lumOff val="6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9105" y="3471527"/>
            <a:ext cx="13271495" cy="9688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0" y="13173219"/>
            <a:ext cx="5105400" cy="47192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099" rtlCol="0" anchor="ctr">
            <a:spAutoFit/>
          </a:bodyPr>
          <a:lstStyle/>
          <a:p>
            <a:pPr algn="l" rtl="0" latinLnBrk="1" hangingPunct="0"/>
            <a:r>
              <a:rPr lang="en-GB" sz="2400" dirty="0" smtClean="0">
                <a:latin typeface="Calibri" panose="020F0502020204030204" pitchFamily="34" charset="0"/>
              </a:rPr>
              <a:t>IPCC AR5 2014</a:t>
            </a:r>
            <a:endParaRPr lang="en-GB" sz="2400" dirty="0">
              <a:latin typeface="Calibri" panose="020F0502020204030204" pitchFamily="34" charset="0"/>
            </a:endParaRPr>
          </a:p>
        </p:txBody>
      </p:sp>
      <p:sp>
        <p:nvSpPr>
          <p:cNvPr id="7" name="Text Placeholder 6"/>
          <p:cNvSpPr>
            <a:spLocks noGrp="1"/>
          </p:cNvSpPr>
          <p:nvPr>
            <p:ph type="body" idx="1"/>
          </p:nvPr>
        </p:nvSpPr>
        <p:spPr>
          <a:xfrm>
            <a:off x="15690303" y="4069049"/>
            <a:ext cx="7914288" cy="7415173"/>
          </a:xfrm>
          <a:prstGeom prst="ellipse">
            <a:avLst/>
          </a:prstGeom>
          <a:blipFill rotWithShape="1">
            <a:blip r:embed="rId3"/>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r>
              <a:rPr lang="en-GB" sz="4800" dirty="0" smtClean="0"/>
              <a:t>93</a:t>
            </a:r>
            <a:r>
              <a:rPr kumimoji="0" lang="en-GB" sz="4800" b="0" i="0" u="none" strike="noStrike" cap="none" spc="0" normalizeH="0" baseline="0" dirty="0" smtClean="0">
                <a:ln>
                  <a:noFill/>
                </a:ln>
                <a:solidFill>
                  <a:srgbClr val="FFFFFF"/>
                </a:solidFill>
                <a:effectLst/>
                <a:uFillTx/>
                <a:sym typeface="Helvetica Light"/>
              </a:rPr>
              <a:t>% of heat</a:t>
            </a:r>
          </a:p>
          <a:p>
            <a:pPr marL="0" marR="0" indent="0" algn="ctr" defTabSz="825500" rtl="0" fontAlgn="auto" latinLnBrk="1" hangingPunct="0">
              <a:lnSpc>
                <a:spcPct val="100000"/>
              </a:lnSpc>
              <a:spcBef>
                <a:spcPts val="0"/>
              </a:spcBef>
              <a:spcAft>
                <a:spcPts val="0"/>
              </a:spcAft>
              <a:buClrTx/>
              <a:buSzTx/>
              <a:buFontTx/>
              <a:buNone/>
              <a:tabLst/>
            </a:pPr>
            <a:endParaRPr kumimoji="0" lang="en-GB" sz="3600" b="0" i="0" u="none" strike="noStrike" cap="none" spc="0" normalizeH="0" baseline="-25000" dirty="0" smtClean="0">
              <a:ln>
                <a:noFill/>
              </a:ln>
              <a:solidFill>
                <a:srgbClr val="FFFFFF"/>
              </a:solidFill>
              <a:effectLst/>
              <a:uFillTx/>
              <a:latin typeface="+mn-lt"/>
              <a:ea typeface="+mn-ea"/>
              <a:cs typeface="+mn-cs"/>
              <a:sym typeface="Helvetica Light"/>
            </a:endParaRPr>
          </a:p>
          <a:p>
            <a:pPr marL="0" marR="0" indent="0" algn="ctr" defTabSz="825500" rtl="0" fontAlgn="auto" latinLnBrk="1" hangingPunct="0">
              <a:lnSpc>
                <a:spcPct val="100000"/>
              </a:lnSpc>
              <a:spcBef>
                <a:spcPts val="0"/>
              </a:spcBef>
              <a:spcAft>
                <a:spcPts val="0"/>
              </a:spcAft>
              <a:buClrTx/>
              <a:buSzTx/>
              <a:buFontTx/>
              <a:buNone/>
              <a:tabLst/>
            </a:pPr>
            <a:endParaRPr lang="en-GB" sz="3600" dirty="0" smtClean="0"/>
          </a:p>
          <a:p>
            <a:pPr marL="0" marR="0" indent="0" algn="ctr" defTabSz="825500" rtl="0" fontAlgn="auto" latinLnBrk="1" hangingPunct="0">
              <a:lnSpc>
                <a:spcPct val="100000"/>
              </a:lnSpc>
              <a:spcBef>
                <a:spcPts val="0"/>
              </a:spcBef>
              <a:spcAft>
                <a:spcPts val="0"/>
              </a:spcAft>
              <a:buClrTx/>
              <a:buSzTx/>
              <a:buFontTx/>
              <a:buNone/>
              <a:tabLst/>
            </a:pPr>
            <a:endParaRPr lang="en-GB" sz="3600" dirty="0"/>
          </a:p>
          <a:p>
            <a:pPr marL="0" marR="0" indent="0" algn="ctr" defTabSz="825500" rtl="0" fontAlgn="auto" latinLnBrk="1" hangingPunct="0">
              <a:lnSpc>
                <a:spcPct val="100000"/>
              </a:lnSpc>
              <a:spcBef>
                <a:spcPts val="0"/>
              </a:spcBef>
              <a:spcAft>
                <a:spcPts val="0"/>
              </a:spcAft>
              <a:buClrTx/>
              <a:buSzTx/>
              <a:buFontTx/>
              <a:buNone/>
              <a:tabLst/>
            </a:pPr>
            <a:endParaRPr lang="en-GB" sz="3600" dirty="0"/>
          </a:p>
          <a:p>
            <a:pPr marL="0" marR="0" indent="0" algn="ctr" defTabSz="825500" rtl="0" fontAlgn="auto" latinLnBrk="1" hangingPunct="0">
              <a:lnSpc>
                <a:spcPct val="100000"/>
              </a:lnSpc>
              <a:spcBef>
                <a:spcPts val="0"/>
              </a:spcBef>
              <a:spcAft>
                <a:spcPts val="0"/>
              </a:spcAft>
              <a:buClrTx/>
              <a:buSzTx/>
              <a:buFontTx/>
              <a:buNone/>
              <a:tabLst/>
            </a:pPr>
            <a:endParaRPr kumimoji="0" lang="en-GB" sz="3600" b="0" i="0" u="none" strike="noStrike" cap="none" spc="0" normalizeH="0" baseline="0" dirty="0" smtClean="0">
              <a:ln>
                <a:noFill/>
              </a:ln>
              <a:solidFill>
                <a:srgbClr val="FFFFFF"/>
              </a:solidFill>
              <a:effectLst/>
              <a:uFillTx/>
              <a:latin typeface="+mn-lt"/>
              <a:ea typeface="+mn-ea"/>
              <a:cs typeface="+mn-cs"/>
              <a:sym typeface="Helvetica Light"/>
            </a:endParaRPr>
          </a:p>
          <a:p>
            <a:pPr marL="0" marR="0" indent="0" algn="ctr" defTabSz="825500" rtl="0" fontAlgn="auto" latinLnBrk="1" hangingPunct="0">
              <a:lnSpc>
                <a:spcPct val="100000"/>
              </a:lnSpc>
              <a:spcBef>
                <a:spcPts val="0"/>
              </a:spcBef>
              <a:spcAft>
                <a:spcPts val="0"/>
              </a:spcAft>
              <a:buClrTx/>
              <a:buSzTx/>
              <a:buFontTx/>
              <a:buNone/>
              <a:tabLst/>
            </a:pPr>
            <a:endParaRPr lang="en-GB" sz="3600" dirty="0"/>
          </a:p>
          <a:p>
            <a:pPr marL="0" marR="0" indent="0" algn="ctr" defTabSz="825500" rtl="0" fontAlgn="auto" latinLnBrk="1" hangingPunct="0">
              <a:lnSpc>
                <a:spcPct val="100000"/>
              </a:lnSpc>
              <a:spcBef>
                <a:spcPts val="0"/>
              </a:spcBef>
              <a:spcAft>
                <a:spcPts val="0"/>
              </a:spcAft>
              <a:buClrTx/>
              <a:buSzTx/>
              <a:buFontTx/>
              <a:buNone/>
              <a:tabLst/>
            </a:pPr>
            <a:endParaRPr kumimoji="0" lang="en-GB" sz="3600" b="0" i="0" u="none" strike="noStrike" cap="none" spc="0" normalizeH="0" baseline="0" dirty="0" smtClean="0">
              <a:ln>
                <a:noFill/>
              </a:ln>
              <a:solidFill>
                <a:srgbClr val="FFFFFF"/>
              </a:solidFill>
              <a:effectLst/>
              <a:uFillTx/>
              <a:latin typeface="+mn-lt"/>
              <a:ea typeface="+mn-ea"/>
              <a:cs typeface="+mn-cs"/>
              <a:sym typeface="Helvetica Light"/>
            </a:endParaRPr>
          </a:p>
          <a:p>
            <a:pPr marL="0" marR="0" indent="0" algn="ctr" defTabSz="825500" rtl="0" fontAlgn="auto" latinLnBrk="1" hangingPunct="0">
              <a:lnSpc>
                <a:spcPct val="100000"/>
              </a:lnSpc>
              <a:spcBef>
                <a:spcPts val="0"/>
              </a:spcBef>
              <a:spcAft>
                <a:spcPts val="0"/>
              </a:spcAft>
              <a:buClrTx/>
              <a:buSzTx/>
              <a:buFontTx/>
              <a:buNone/>
              <a:tabLst/>
            </a:pPr>
            <a:r>
              <a:rPr kumimoji="0" lang="en-GB" sz="4800" b="0" i="0" u="none" strike="noStrike" cap="none" spc="0" normalizeH="0" baseline="0" dirty="0" smtClean="0">
                <a:ln>
                  <a:noFill/>
                </a:ln>
                <a:solidFill>
                  <a:srgbClr val="FFFFFF"/>
                </a:solidFill>
                <a:effectLst/>
                <a:uFillTx/>
                <a:latin typeface="+mn-lt"/>
                <a:ea typeface="+mn-ea"/>
                <a:cs typeface="+mn-cs"/>
                <a:sym typeface="Helvetica Light"/>
              </a:rPr>
              <a:t>Ocean warming</a:t>
            </a:r>
            <a:endParaRPr kumimoji="0" lang="en-GB" sz="48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9" name="Right Arrow 8"/>
          <p:cNvSpPr/>
          <p:nvPr/>
        </p:nvSpPr>
        <p:spPr>
          <a:xfrm rot="5400000">
            <a:off x="18547476" y="7012153"/>
            <a:ext cx="2385626" cy="1541300"/>
          </a:xfrm>
          <a:prstGeom prst="rightArrow">
            <a:avLst/>
          </a:prstGeom>
          <a:solidFill>
            <a:srgbClr val="FF0000"/>
          </a:solidFill>
          <a:ln w="12700" cap="flat">
            <a:noFill/>
            <a:miter lim="400000"/>
          </a:ln>
          <a:effectLst/>
        </p:spPr>
        <p:txBody>
          <a:bodyPr rot="0" spcFirstLastPara="1" vertOverflow="overflow" horzOverflow="overflow" vert="horz" wrap="square" lIns="50800" tIns="50800" rIns="50800" bIns="50800" numCol="1" spcCol="38100" rtlCol="0" anchor="ctr">
            <a:spAutoFit/>
          </a:bodyPr>
          <a:lstStyle/>
          <a:p>
            <a:pPr defTabSz="825500" rtl="0" latinLnBrk="1" hangingPunct="0"/>
            <a:endParaRPr lang="en-GB" sz="3600" smtClean="0">
              <a:solidFill>
                <a:sysClr val="windowText" lastClr="000000"/>
              </a:solidFill>
              <a:ea typeface="ＭＳ Ｐゴシック"/>
            </a:endParaRPr>
          </a:p>
        </p:txBody>
      </p:sp>
    </p:spTree>
    <p:extLst>
      <p:ext uri="{BB962C8B-B14F-4D97-AF65-F5344CB8AC3E}">
        <p14:creationId xmlns:p14="http://schemas.microsoft.com/office/powerpoint/2010/main" val="7087650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9105" y="935421"/>
            <a:ext cx="21005800" cy="2286000"/>
          </a:xfrm>
        </p:spPr>
        <p:txBody>
          <a:bodyPr>
            <a:normAutofit/>
          </a:bodyPr>
          <a:lstStyle/>
          <a:p>
            <a:pPr algn="l"/>
            <a:r>
              <a:rPr lang="en-GB" sz="5000" b="1" dirty="0"/>
              <a:t>Ocean oxygen concentrations are decreasing:</a:t>
            </a:r>
            <a:r>
              <a:rPr lang="en-GB" sz="4000" b="1" dirty="0"/>
              <a:t/>
            </a:r>
            <a:br>
              <a:rPr lang="en-GB" sz="4000" b="1" dirty="0"/>
            </a:br>
            <a:r>
              <a:rPr lang="en-GB" sz="4000" b="1" dirty="0">
                <a:solidFill>
                  <a:schemeClr val="tx1">
                    <a:lumMod val="75000"/>
                  </a:schemeClr>
                </a:solidFill>
              </a:rPr>
              <a:t>…due to warming waters increasing </a:t>
            </a:r>
            <a:r>
              <a:rPr lang="en-GB" sz="4000" b="1" dirty="0" smtClean="0">
                <a:solidFill>
                  <a:schemeClr val="tx1">
                    <a:lumMod val="75000"/>
                  </a:schemeClr>
                </a:solidFill>
              </a:rPr>
              <a:t>stratification</a:t>
            </a:r>
            <a:br>
              <a:rPr lang="en-GB" sz="4000" b="1" dirty="0" smtClean="0">
                <a:solidFill>
                  <a:schemeClr val="tx1">
                    <a:lumMod val="75000"/>
                  </a:schemeClr>
                </a:solidFill>
              </a:rPr>
            </a:br>
            <a:r>
              <a:rPr lang="en-GB" sz="4000" b="1" dirty="0" smtClean="0">
                <a:solidFill>
                  <a:schemeClr val="tx1">
                    <a:lumMod val="75000"/>
                  </a:schemeClr>
                </a:solidFill>
              </a:rPr>
              <a:t>… dead zones with low oxygen will increase</a:t>
            </a:r>
            <a:endParaRPr lang="en-GB" sz="4000" b="1" dirty="0">
              <a:solidFill>
                <a:schemeClr val="tx1">
                  <a:lumMod val="75000"/>
                </a:schemeClr>
              </a:solidFill>
            </a:endParaRPr>
          </a:p>
        </p:txBody>
      </p:sp>
      <p:sp>
        <p:nvSpPr>
          <p:cNvPr id="3" name="Text Placeholder 2"/>
          <p:cNvSpPr>
            <a:spLocks noGrp="1"/>
          </p:cNvSpPr>
          <p:nvPr>
            <p:ph type="body" idx="1"/>
          </p:nvPr>
        </p:nvSpPr>
        <p:spPr/>
        <p:txBody>
          <a:bodyPr/>
          <a:lstStyle/>
          <a:p>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85867" y="4531491"/>
            <a:ext cx="8809038" cy="717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841" y="4531491"/>
            <a:ext cx="11852773" cy="717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 y="13173227"/>
            <a:ext cx="5105400" cy="47192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799" tIns="50799" rIns="50799" bIns="50799" numCol="1" spcCol="38099" rtlCol="0" anchor="ctr">
            <a:spAutoFit/>
          </a:bodyPr>
          <a:lstStyle/>
          <a:p>
            <a:pPr algn="l" defTabSz="825389" rtl="0" latinLnBrk="1" hangingPunct="0"/>
            <a:r>
              <a:rPr lang="en-GB" sz="2400" dirty="0">
                <a:latin typeface="Calibri" panose="020F0502020204030204" pitchFamily="34" charset="0"/>
              </a:rPr>
              <a:t>IPCC AR5 2014</a:t>
            </a:r>
          </a:p>
        </p:txBody>
      </p:sp>
    </p:spTree>
    <p:extLst>
      <p:ext uri="{BB962C8B-B14F-4D97-AF65-F5344CB8AC3E}">
        <p14:creationId xmlns:p14="http://schemas.microsoft.com/office/powerpoint/2010/main" val="12018391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auto">
          <a:xfrm>
            <a:off x="406400" y="796932"/>
            <a:ext cx="2321560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4267" tIns="107133" rIns="214267" bIns="107133"/>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9pPr>
          </a:lstStyle>
          <a:p>
            <a:pPr algn="l" defTabSz="1088476" rtl="0" eaLnBrk="1" hangingPunct="1"/>
            <a:r>
              <a:rPr lang="en-US" altLang="fr-FR" sz="5100" kern="1200" dirty="0">
                <a:solidFill>
                  <a:prstClr val="white"/>
                </a:solidFill>
                <a:latin typeface="Tahoma" pitchFamily="34" charset="0"/>
                <a:ea typeface="WenQuanYi Zen Hei"/>
                <a:cs typeface="WenQuanYi Zen Hei"/>
              </a:rPr>
              <a:t> </a:t>
            </a:r>
            <a:r>
              <a:rPr lang="en-US" altLang="fr-FR" b="1" kern="1200" dirty="0" smtClean="0">
                <a:solidFill>
                  <a:prstClr val="white"/>
                </a:solidFill>
                <a:latin typeface="Helvetica Light"/>
                <a:ea typeface="WenQuanYi Zen Hei"/>
                <a:cs typeface="WenQuanYi Zen Hei"/>
              </a:rPr>
              <a:t>The ocean receives all the water from melting ice:</a:t>
            </a:r>
          </a:p>
          <a:p>
            <a:pPr algn="l" defTabSz="1088476" rtl="0" eaLnBrk="1" hangingPunct="1"/>
            <a:r>
              <a:rPr lang="en-US" altLang="fr-FR" sz="5100" kern="1200" dirty="0">
                <a:solidFill>
                  <a:prstClr val="white"/>
                </a:solidFill>
                <a:latin typeface="Tahoma" pitchFamily="34" charset="0"/>
                <a:ea typeface="WenQuanYi Zen Hei"/>
                <a:cs typeface="WenQuanYi Zen Hei"/>
              </a:rPr>
              <a:t> </a:t>
            </a:r>
            <a:r>
              <a:rPr lang="en-US" altLang="fr-FR" sz="5100" kern="1200" dirty="0" smtClean="0">
                <a:solidFill>
                  <a:schemeClr val="bg2">
                    <a:lumMod val="40000"/>
                    <a:lumOff val="60000"/>
                  </a:schemeClr>
                </a:solidFill>
                <a:latin typeface="Tahoma" pitchFamily="34" charset="0"/>
                <a:ea typeface="WenQuanYi Zen Hei"/>
                <a:cs typeface="WenQuanYi Zen Hei"/>
              </a:rPr>
              <a:t>…. along with thermal expansion, resulting in sea level rise</a:t>
            </a:r>
            <a:endParaRPr lang="en-US" altLang="fr-FR" sz="5100" kern="1200" dirty="0">
              <a:solidFill>
                <a:schemeClr val="bg2">
                  <a:lumMod val="40000"/>
                  <a:lumOff val="60000"/>
                </a:schemeClr>
              </a:solidFill>
              <a:latin typeface="Tahoma" pitchFamily="34" charset="0"/>
              <a:ea typeface="WenQuanYi Zen Hei"/>
              <a:cs typeface="WenQuanYi Zen Hei"/>
            </a:endParaRPr>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43001" y="3581400"/>
            <a:ext cx="14293212" cy="9503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0" y="13210479"/>
            <a:ext cx="5313955" cy="41036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r>
              <a:rPr kumimoji="0" lang="en-GB" sz="2000" b="0" i="0" u="none" strike="noStrike" cap="none" spc="0" normalizeH="0" baseline="0" dirty="0" smtClean="0">
                <a:ln>
                  <a:noFill/>
                </a:ln>
                <a:solidFill>
                  <a:srgbClr val="FFFFFF"/>
                </a:solidFill>
                <a:effectLst/>
                <a:uFillTx/>
                <a:latin typeface="+mn-lt"/>
                <a:ea typeface="+mn-ea"/>
                <a:cs typeface="+mn-cs"/>
                <a:sym typeface="Helvetica Light"/>
              </a:rPr>
              <a:t>Image credit: UKOA, Sea Surface Consortium</a:t>
            </a:r>
            <a:endParaRPr kumimoji="0" lang="en-GB" sz="20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9" name="Text Placeholder 6"/>
          <p:cNvSpPr txBox="1">
            <a:spLocks/>
          </p:cNvSpPr>
          <p:nvPr/>
        </p:nvSpPr>
        <p:spPr bwMode="auto">
          <a:xfrm>
            <a:off x="16143891" y="4289767"/>
            <a:ext cx="7851226" cy="7415173"/>
          </a:xfrm>
          <a:prstGeom prst="ellipse">
            <a:avLst/>
          </a:prstGeom>
          <a:blipFill rotWithShape="1">
            <a:blip r:embed="rId4"/>
            <a:srcRect/>
            <a:tile tx="0" ty="0" sx="100000" sy="100000" flip="none" algn="tl"/>
          </a:blipFill>
          <a:ln w="12700" cap="flat">
            <a:noFill/>
            <a:miter lim="400000"/>
          </a:ln>
          <a:extLst>
            <a:ext uri="{91240B29-F687-4F45-9708-019B960494DF}">
              <a14:hiddenLine xmlns:a14="http://schemas.microsoft.com/office/drawing/2010/main" w="9525">
                <a:solidFill>
                  <a:srgbClr val="000000"/>
                </a:solidFill>
                <a:miter lim="800000"/>
                <a:headEnd/>
                <a:tailEnd/>
              </a14:hiddenLine>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lvl1pPr marL="811451" indent="-811451" algn="l" rtl="0" eaLnBrk="1" fontAlgn="base" hangingPunct="1">
              <a:spcBef>
                <a:spcPct val="20000"/>
              </a:spcBef>
              <a:spcAft>
                <a:spcPct val="0"/>
              </a:spcAft>
              <a:buChar char="•"/>
              <a:defRPr sz="5700">
                <a:solidFill>
                  <a:schemeClr val="tx1"/>
                </a:solidFill>
                <a:latin typeface="+mn-lt"/>
                <a:ea typeface="+mn-ea"/>
                <a:cs typeface="+mn-cs"/>
              </a:defRPr>
            </a:lvl1pPr>
            <a:lvl2pPr marL="1758126" indent="-676202" algn="l" rtl="0" eaLnBrk="1" fontAlgn="base" hangingPunct="1">
              <a:spcBef>
                <a:spcPct val="20000"/>
              </a:spcBef>
              <a:spcAft>
                <a:spcPct val="0"/>
              </a:spcAft>
              <a:buChar char="–"/>
              <a:defRPr sz="4800">
                <a:solidFill>
                  <a:schemeClr val="tx1"/>
                </a:solidFill>
                <a:latin typeface="+mn-lt"/>
                <a:ea typeface="+mn-ea"/>
              </a:defRPr>
            </a:lvl2pPr>
            <a:lvl3pPr marL="2704845" indent="-541005" algn="l" rtl="0" eaLnBrk="1" fontAlgn="base" hangingPunct="1">
              <a:spcBef>
                <a:spcPct val="20000"/>
              </a:spcBef>
              <a:spcAft>
                <a:spcPct val="0"/>
              </a:spcAft>
              <a:buChar char="•"/>
              <a:defRPr>
                <a:solidFill>
                  <a:schemeClr val="tx1"/>
                </a:solidFill>
                <a:latin typeface="+mn-lt"/>
                <a:ea typeface="+mn-ea"/>
              </a:defRPr>
            </a:lvl3pPr>
            <a:lvl4pPr marL="3786776" indent="-541005" algn="l" rtl="0" eaLnBrk="1" fontAlgn="base" hangingPunct="1">
              <a:spcBef>
                <a:spcPct val="20000"/>
              </a:spcBef>
              <a:spcAft>
                <a:spcPct val="0"/>
              </a:spcAft>
              <a:buChar char="–"/>
              <a:defRPr sz="3800">
                <a:solidFill>
                  <a:schemeClr val="tx1"/>
                </a:solidFill>
                <a:latin typeface="+mn-lt"/>
                <a:ea typeface="+mn-ea"/>
              </a:defRPr>
            </a:lvl4pPr>
            <a:lvl5pPr marL="4868710" indent="-541005" algn="l" rtl="0" eaLnBrk="1" fontAlgn="base" hangingPunct="1">
              <a:spcBef>
                <a:spcPct val="20000"/>
              </a:spcBef>
              <a:spcAft>
                <a:spcPct val="0"/>
              </a:spcAft>
              <a:buChar char="»"/>
              <a:defRPr sz="3300">
                <a:solidFill>
                  <a:schemeClr val="tx1"/>
                </a:solidFill>
                <a:latin typeface="+mn-lt"/>
                <a:ea typeface="+mn-ea"/>
              </a:defRPr>
            </a:lvl5pPr>
            <a:lvl6pPr marL="5950638" indent="-541005" algn="l" rtl="0" eaLnBrk="1" fontAlgn="base" hangingPunct="1">
              <a:spcBef>
                <a:spcPct val="20000"/>
              </a:spcBef>
              <a:spcAft>
                <a:spcPct val="0"/>
              </a:spcAft>
              <a:buChar char="»"/>
              <a:defRPr sz="3300">
                <a:solidFill>
                  <a:schemeClr val="tx1"/>
                </a:solidFill>
                <a:latin typeface="+mn-lt"/>
                <a:ea typeface="+mn-ea"/>
              </a:defRPr>
            </a:lvl6pPr>
            <a:lvl7pPr marL="7032583" indent="-541005" algn="l" rtl="0" eaLnBrk="1" fontAlgn="base" hangingPunct="1">
              <a:spcBef>
                <a:spcPct val="20000"/>
              </a:spcBef>
              <a:spcAft>
                <a:spcPct val="0"/>
              </a:spcAft>
              <a:buChar char="»"/>
              <a:defRPr sz="3300">
                <a:solidFill>
                  <a:schemeClr val="tx1"/>
                </a:solidFill>
                <a:latin typeface="+mn-lt"/>
                <a:ea typeface="+mn-ea"/>
              </a:defRPr>
            </a:lvl7pPr>
            <a:lvl8pPr marL="8114519" indent="-541005" algn="l" rtl="0" eaLnBrk="1" fontAlgn="base" hangingPunct="1">
              <a:spcBef>
                <a:spcPct val="20000"/>
              </a:spcBef>
              <a:spcAft>
                <a:spcPct val="0"/>
              </a:spcAft>
              <a:buChar char="»"/>
              <a:defRPr sz="3300">
                <a:solidFill>
                  <a:schemeClr val="tx1"/>
                </a:solidFill>
                <a:latin typeface="+mn-lt"/>
                <a:ea typeface="+mn-ea"/>
              </a:defRPr>
            </a:lvl8pPr>
            <a:lvl9pPr marL="9196443" indent="-541005" algn="l" rtl="0" eaLnBrk="1" fontAlgn="base" hangingPunct="1">
              <a:spcBef>
                <a:spcPct val="20000"/>
              </a:spcBef>
              <a:spcAft>
                <a:spcPct val="0"/>
              </a:spcAft>
              <a:buChar char="»"/>
              <a:defRPr sz="3300">
                <a:solidFill>
                  <a:schemeClr val="tx1"/>
                </a:solidFill>
                <a:latin typeface="+mn-lt"/>
                <a:ea typeface="+mn-ea"/>
              </a:defRPr>
            </a:lvl9pPr>
          </a:lstStyle>
          <a:p>
            <a:pPr marL="0" indent="0" algn="ctr" defTabSz="825500" fontAlgn="auto" latinLnBrk="1" hangingPunct="0">
              <a:spcBef>
                <a:spcPts val="0"/>
              </a:spcBef>
              <a:spcAft>
                <a:spcPts val="0"/>
              </a:spcAft>
              <a:buFontTx/>
              <a:buNone/>
            </a:pPr>
            <a:r>
              <a:rPr lang="en-GB" sz="4800" dirty="0" smtClean="0">
                <a:solidFill>
                  <a:schemeClr val="bg1"/>
                </a:solidFill>
              </a:rPr>
              <a:t>100</a:t>
            </a:r>
            <a:r>
              <a:rPr lang="en-GB" sz="4800" dirty="0" smtClean="0">
                <a:solidFill>
                  <a:srgbClr val="FFFFFF"/>
                </a:solidFill>
                <a:sym typeface="Helvetica Light"/>
              </a:rPr>
              <a:t>% of water</a:t>
            </a:r>
          </a:p>
          <a:p>
            <a:pPr marL="0" indent="0" algn="ctr" defTabSz="825500" fontAlgn="auto" latinLnBrk="1" hangingPunct="0">
              <a:spcBef>
                <a:spcPts val="0"/>
              </a:spcBef>
              <a:spcAft>
                <a:spcPts val="0"/>
              </a:spcAft>
              <a:buFontTx/>
              <a:buNone/>
            </a:pPr>
            <a:endParaRPr lang="en-GB" sz="3600" baseline="-25000" dirty="0" smtClean="0">
              <a:solidFill>
                <a:srgbClr val="FFFFFF"/>
              </a:solidFill>
              <a:sym typeface="Helvetica Light"/>
            </a:endParaRPr>
          </a:p>
          <a:p>
            <a:pPr marL="0" indent="0" algn="ctr" defTabSz="825500" fontAlgn="auto" latinLnBrk="1" hangingPunct="0">
              <a:spcBef>
                <a:spcPts val="0"/>
              </a:spcBef>
              <a:spcAft>
                <a:spcPts val="0"/>
              </a:spcAft>
              <a:buFontTx/>
              <a:buNone/>
            </a:pPr>
            <a:endParaRPr lang="en-GB" sz="3600" dirty="0" smtClean="0"/>
          </a:p>
          <a:p>
            <a:pPr marL="0" indent="0" algn="ctr" defTabSz="825500" fontAlgn="auto" latinLnBrk="1" hangingPunct="0">
              <a:spcBef>
                <a:spcPts val="0"/>
              </a:spcBef>
              <a:spcAft>
                <a:spcPts val="0"/>
              </a:spcAft>
              <a:buFontTx/>
              <a:buNone/>
            </a:pPr>
            <a:endParaRPr lang="en-GB" sz="3600" dirty="0" smtClean="0"/>
          </a:p>
          <a:p>
            <a:pPr marL="0" indent="0" algn="ctr" defTabSz="825500" fontAlgn="auto" latinLnBrk="1" hangingPunct="0">
              <a:spcBef>
                <a:spcPts val="0"/>
              </a:spcBef>
              <a:spcAft>
                <a:spcPts val="0"/>
              </a:spcAft>
              <a:buFontTx/>
              <a:buNone/>
            </a:pPr>
            <a:endParaRPr lang="en-GB" sz="3600" dirty="0" smtClean="0"/>
          </a:p>
          <a:p>
            <a:pPr marL="0" indent="0" algn="ctr" defTabSz="825500" fontAlgn="auto" latinLnBrk="1" hangingPunct="0">
              <a:spcBef>
                <a:spcPts val="0"/>
              </a:spcBef>
              <a:spcAft>
                <a:spcPts val="0"/>
              </a:spcAft>
              <a:buFontTx/>
              <a:buNone/>
            </a:pPr>
            <a:endParaRPr lang="en-GB" sz="3600" dirty="0" smtClean="0">
              <a:solidFill>
                <a:srgbClr val="FFFFFF"/>
              </a:solidFill>
              <a:sym typeface="Helvetica Light"/>
            </a:endParaRPr>
          </a:p>
          <a:p>
            <a:pPr marL="0" indent="0" algn="ctr" defTabSz="825500" fontAlgn="auto" latinLnBrk="1" hangingPunct="0">
              <a:spcBef>
                <a:spcPts val="0"/>
              </a:spcBef>
              <a:spcAft>
                <a:spcPts val="0"/>
              </a:spcAft>
              <a:buFontTx/>
              <a:buNone/>
            </a:pPr>
            <a:endParaRPr lang="en-GB" sz="3600" dirty="0">
              <a:solidFill>
                <a:srgbClr val="FFFFFF"/>
              </a:solidFill>
            </a:endParaRPr>
          </a:p>
          <a:p>
            <a:pPr marL="0" indent="0" algn="ctr" defTabSz="825500" fontAlgn="auto" latinLnBrk="1" hangingPunct="0">
              <a:spcBef>
                <a:spcPts val="0"/>
              </a:spcBef>
              <a:spcAft>
                <a:spcPts val="0"/>
              </a:spcAft>
              <a:buFontTx/>
              <a:buNone/>
            </a:pPr>
            <a:endParaRPr lang="en-GB" sz="3600" dirty="0" smtClean="0">
              <a:solidFill>
                <a:srgbClr val="FFFFFF"/>
              </a:solidFill>
              <a:sym typeface="Helvetica Light"/>
            </a:endParaRPr>
          </a:p>
          <a:p>
            <a:pPr marL="0" indent="0" algn="ctr" defTabSz="825500" fontAlgn="auto" latinLnBrk="1" hangingPunct="0">
              <a:spcBef>
                <a:spcPts val="0"/>
              </a:spcBef>
              <a:spcAft>
                <a:spcPts val="0"/>
              </a:spcAft>
              <a:buFontTx/>
              <a:buNone/>
            </a:pPr>
            <a:r>
              <a:rPr lang="en-GB" sz="4800" dirty="0" smtClean="0">
                <a:solidFill>
                  <a:srgbClr val="FFFFFF"/>
                </a:solidFill>
                <a:sym typeface="Helvetica Light"/>
              </a:rPr>
              <a:t>Sea level rise</a:t>
            </a:r>
            <a:endParaRPr lang="en-GB" sz="4800" dirty="0">
              <a:solidFill>
                <a:srgbClr val="FFFFFF"/>
              </a:solidFill>
              <a:sym typeface="Helvetica Light"/>
            </a:endParaRPr>
          </a:p>
        </p:txBody>
      </p:sp>
      <p:sp>
        <p:nvSpPr>
          <p:cNvPr id="8" name="Right Arrow 7"/>
          <p:cNvSpPr/>
          <p:nvPr/>
        </p:nvSpPr>
        <p:spPr>
          <a:xfrm rot="5400000">
            <a:off x="18876691" y="7226703"/>
            <a:ext cx="2385626" cy="1541300"/>
          </a:xfrm>
          <a:prstGeom prst="rightArrow">
            <a:avLst/>
          </a:prstGeom>
          <a:solidFill>
            <a:srgbClr val="FF0000"/>
          </a:solidFill>
          <a:ln w="12700" cap="flat">
            <a:noFill/>
            <a:miter lim="400000"/>
          </a:ln>
          <a:effectLst/>
        </p:spPr>
        <p:txBody>
          <a:bodyPr rot="0" spcFirstLastPara="1" vertOverflow="overflow" horzOverflow="overflow" vert="horz" wrap="square" lIns="50800" tIns="50800" rIns="50800" bIns="50800" numCol="1" spcCol="38100" rtlCol="0" anchor="ctr">
            <a:spAutoFit/>
          </a:bodyPr>
          <a:lstStyle/>
          <a:p>
            <a:pPr marL="0" marR="0" lvl="0" indent="0" defTabSz="825500" rtl="0" eaLnBrk="1" fontAlgn="auto" latinLnBrk="1" hangingPunct="0">
              <a:lnSpc>
                <a:spcPct val="100000"/>
              </a:lnSpc>
              <a:spcBef>
                <a:spcPts val="0"/>
              </a:spcBef>
              <a:spcAft>
                <a:spcPts val="0"/>
              </a:spcAft>
              <a:buClrTx/>
              <a:buSzTx/>
              <a:buFontTx/>
              <a:buNone/>
              <a:tabLst/>
              <a:defRPr/>
            </a:pPr>
            <a:endParaRPr kumimoji="0" lang="en-GB" sz="3600" b="0" i="0" u="none" strike="noStrike" kern="0" cap="none" spc="0" normalizeH="0" baseline="0" noProof="0" smtClean="0">
              <a:ln>
                <a:noFill/>
              </a:ln>
              <a:solidFill>
                <a:sysClr val="windowText" lastClr="000000"/>
              </a:solidFill>
              <a:effectLst/>
              <a:uLnTx/>
              <a:uFillTx/>
              <a:latin typeface="Helvetica Light"/>
            </a:endParaRPr>
          </a:p>
        </p:txBody>
      </p:sp>
    </p:spTree>
    <p:extLst>
      <p:ext uri="{BB962C8B-B14F-4D97-AF65-F5344CB8AC3E}">
        <p14:creationId xmlns:p14="http://schemas.microsoft.com/office/powerpoint/2010/main" val="16702013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Shape 65"/>
          <p:cNvSpPr>
            <a:spLocks noGrp="1"/>
          </p:cNvSpPr>
          <p:nvPr>
            <p:ph type="body" idx="1"/>
          </p:nvPr>
        </p:nvSpPr>
        <p:spPr>
          <a:prstGeom prst="rect">
            <a:avLst/>
          </a:prstGeom>
        </p:spPr>
        <p:txBody>
          <a:bodyPr/>
          <a:lstStyle/>
          <a:p>
            <a:pPr lvl="0"/>
            <a:endParaRPr dirty="0"/>
          </a:p>
        </p:txBody>
      </p:sp>
      <p:pic>
        <p:nvPicPr>
          <p:cNvPr id="66" name="Carol Turley-09.jpg"/>
          <p:cNvPicPr/>
          <p:nvPr/>
        </p:nvPicPr>
        <p:blipFill>
          <a:blip r:embed="rId3">
            <a:extLst/>
          </a:blip>
          <a:stretch>
            <a:fillRect/>
          </a:stretch>
        </p:blipFill>
        <p:spPr>
          <a:xfrm>
            <a:off x="355600" y="3449132"/>
            <a:ext cx="16205200" cy="8996868"/>
          </a:xfrm>
          <a:prstGeom prst="rect">
            <a:avLst/>
          </a:prstGeom>
          <a:ln w="12700">
            <a:miter lim="400000"/>
          </a:ln>
        </p:spPr>
      </p:pic>
      <p:sp>
        <p:nvSpPr>
          <p:cNvPr id="6" name="Rectangle 2"/>
          <p:cNvSpPr>
            <a:spLocks noGrp="1" noChangeArrowheads="1"/>
          </p:cNvSpPr>
          <p:nvPr>
            <p:ph type="title"/>
          </p:nvPr>
        </p:nvSpPr>
        <p:spPr bwMode="auto">
          <a:xfrm>
            <a:off x="1333505" y="381000"/>
            <a:ext cx="210058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4267" tIns="107133" rIns="214267" bIns="107133">
            <a:normAutofit fontScale="90000"/>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itchFamily="34" charset="0"/>
                <a:cs typeface="Arial" pitchFamily="34" charset="0"/>
              </a:defRPr>
            </a:lvl9pPr>
          </a:lstStyle>
          <a:p>
            <a:pPr algn="l" defTabSz="1088476" rtl="0" eaLnBrk="1" hangingPunct="1"/>
            <a:r>
              <a:rPr lang="en-US" altLang="fr-FR" sz="5600" b="1" kern="1200" dirty="0">
                <a:solidFill>
                  <a:prstClr val="white"/>
                </a:solidFill>
                <a:latin typeface="+mj-lt"/>
                <a:ea typeface="WenQuanYi Zen Hei"/>
                <a:cs typeface="WenQuanYi Zen Hei"/>
              </a:rPr>
              <a:t> </a:t>
            </a:r>
            <a:r>
              <a:rPr lang="en-US" altLang="fr-FR" sz="5600" b="1" kern="1200" dirty="0" smtClean="0">
                <a:solidFill>
                  <a:prstClr val="white"/>
                </a:solidFill>
                <a:latin typeface="+mj-lt"/>
                <a:ea typeface="WenQuanYi Zen Hei"/>
                <a:cs typeface="WenQuanYi Zen Hei"/>
              </a:rPr>
              <a:t>The ocean takes up 28% of carbon dioxide emissions: </a:t>
            </a:r>
            <a:r>
              <a:rPr lang="en-US" altLang="fr-FR" sz="5700" kern="1200" dirty="0" smtClean="0">
                <a:solidFill>
                  <a:prstClr val="white"/>
                </a:solidFill>
                <a:latin typeface="Tahoma" pitchFamily="34" charset="0"/>
                <a:ea typeface="WenQuanYi Zen Hei"/>
                <a:cs typeface="WenQuanYi Zen Hei"/>
              </a:rPr>
              <a:t/>
            </a:r>
            <a:br>
              <a:rPr lang="en-US" altLang="fr-FR" sz="5700" kern="1200" dirty="0" smtClean="0">
                <a:solidFill>
                  <a:prstClr val="white"/>
                </a:solidFill>
                <a:latin typeface="Tahoma" pitchFamily="34" charset="0"/>
                <a:ea typeface="WenQuanYi Zen Hei"/>
                <a:cs typeface="WenQuanYi Zen Hei"/>
              </a:rPr>
            </a:br>
            <a:r>
              <a:rPr lang="en-US" altLang="fr-FR" sz="5700" kern="1200" dirty="0" smtClean="0">
                <a:solidFill>
                  <a:schemeClr val="bg2">
                    <a:lumMod val="40000"/>
                    <a:lumOff val="60000"/>
                  </a:schemeClr>
                </a:solidFill>
                <a:latin typeface="Tahoma" pitchFamily="34" charset="0"/>
                <a:ea typeface="WenQuanYi Zen Hei"/>
                <a:cs typeface="WenQuanYi Zen Hei"/>
              </a:rPr>
              <a:t>…. reducing atmospheric warming but causing ocean acidification</a:t>
            </a:r>
            <a:endParaRPr lang="en-US" altLang="fr-FR" sz="5700" kern="1200" dirty="0">
              <a:solidFill>
                <a:schemeClr val="bg2">
                  <a:lumMod val="40000"/>
                  <a:lumOff val="60000"/>
                </a:schemeClr>
              </a:solidFill>
              <a:latin typeface="Tahoma" pitchFamily="34" charset="0"/>
              <a:ea typeface="WenQuanYi Zen Hei"/>
              <a:cs typeface="WenQuanYi Zen Hei"/>
            </a:endParaRPr>
          </a:p>
        </p:txBody>
      </p:sp>
      <p:sp>
        <p:nvSpPr>
          <p:cNvPr id="2" name="Oval 1"/>
          <p:cNvSpPr/>
          <p:nvPr/>
        </p:nvSpPr>
        <p:spPr>
          <a:xfrm>
            <a:off x="15921421" y="4499655"/>
            <a:ext cx="7823200" cy="6895822"/>
          </a:xfrm>
          <a:prstGeom prst="ellipse">
            <a:avLst/>
          </a:prstGeom>
          <a:blipFill rotWithShape="1">
            <a:blip r:embed="rId4"/>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r>
              <a:rPr kumimoji="0" lang="en-GB" sz="4800" b="0" i="0" u="none" strike="noStrike" cap="none" spc="0" normalizeH="0" baseline="0" dirty="0" smtClean="0">
                <a:ln>
                  <a:noFill/>
                </a:ln>
                <a:solidFill>
                  <a:srgbClr val="FFFFFF"/>
                </a:solidFill>
                <a:effectLst/>
                <a:uFillTx/>
                <a:latin typeface="+mn-lt"/>
                <a:ea typeface="+mn-ea"/>
                <a:cs typeface="+mn-cs"/>
                <a:sym typeface="Helvetica Light"/>
              </a:rPr>
              <a:t>28% of CO</a:t>
            </a:r>
            <a:r>
              <a:rPr kumimoji="0" lang="en-GB" sz="4800" b="0" i="0" u="none" strike="noStrike" cap="none" spc="0" normalizeH="0" baseline="-25000" dirty="0" smtClean="0">
                <a:ln>
                  <a:noFill/>
                </a:ln>
                <a:solidFill>
                  <a:srgbClr val="FFFFFF"/>
                </a:solidFill>
                <a:effectLst/>
                <a:uFillTx/>
                <a:latin typeface="+mn-lt"/>
                <a:ea typeface="+mn-ea"/>
                <a:cs typeface="+mn-cs"/>
                <a:sym typeface="Helvetica Light"/>
              </a:rPr>
              <a:t>2</a:t>
            </a:r>
          </a:p>
          <a:p>
            <a:pPr marL="0" marR="0" indent="0" algn="ctr" defTabSz="825500" rtl="0" fontAlgn="auto" latinLnBrk="1" hangingPunct="0">
              <a:lnSpc>
                <a:spcPct val="100000"/>
              </a:lnSpc>
              <a:spcBef>
                <a:spcPts val="0"/>
              </a:spcBef>
              <a:spcAft>
                <a:spcPts val="0"/>
              </a:spcAft>
              <a:buClrTx/>
              <a:buSzTx/>
              <a:buFontTx/>
              <a:buNone/>
              <a:tabLst/>
            </a:pPr>
            <a:endParaRPr lang="en-GB" sz="3600" dirty="0" smtClean="0"/>
          </a:p>
          <a:p>
            <a:pPr marL="0" marR="0" indent="0" algn="ctr" defTabSz="825500" rtl="0" fontAlgn="auto" latinLnBrk="1" hangingPunct="0">
              <a:lnSpc>
                <a:spcPct val="100000"/>
              </a:lnSpc>
              <a:spcBef>
                <a:spcPts val="0"/>
              </a:spcBef>
              <a:spcAft>
                <a:spcPts val="0"/>
              </a:spcAft>
              <a:buClrTx/>
              <a:buSzTx/>
              <a:buFontTx/>
              <a:buNone/>
              <a:tabLst/>
            </a:pPr>
            <a:endParaRPr lang="en-GB" sz="3600" dirty="0"/>
          </a:p>
          <a:p>
            <a:pPr marL="0" marR="0" indent="0" algn="ctr" defTabSz="825500" rtl="0" fontAlgn="auto" latinLnBrk="1" hangingPunct="0">
              <a:lnSpc>
                <a:spcPct val="100000"/>
              </a:lnSpc>
              <a:spcBef>
                <a:spcPts val="0"/>
              </a:spcBef>
              <a:spcAft>
                <a:spcPts val="0"/>
              </a:spcAft>
              <a:buClrTx/>
              <a:buSzTx/>
              <a:buFontTx/>
              <a:buNone/>
              <a:tabLst/>
            </a:pPr>
            <a:endParaRPr lang="en-GB" sz="3600" dirty="0"/>
          </a:p>
          <a:p>
            <a:pPr marL="0" marR="0" indent="0" algn="ctr" defTabSz="825500" rtl="0" fontAlgn="auto" latinLnBrk="1" hangingPunct="0">
              <a:lnSpc>
                <a:spcPct val="100000"/>
              </a:lnSpc>
              <a:spcBef>
                <a:spcPts val="0"/>
              </a:spcBef>
              <a:spcAft>
                <a:spcPts val="0"/>
              </a:spcAft>
              <a:buClrTx/>
              <a:buSzTx/>
              <a:buFontTx/>
              <a:buNone/>
              <a:tabLst/>
            </a:pPr>
            <a:endParaRPr kumimoji="0" lang="en-GB" sz="3600" b="0" i="0" u="none" strike="noStrike" cap="none" spc="0" normalizeH="0" baseline="0" dirty="0" smtClean="0">
              <a:ln>
                <a:noFill/>
              </a:ln>
              <a:solidFill>
                <a:srgbClr val="FFFFFF"/>
              </a:solidFill>
              <a:effectLst/>
              <a:uFillTx/>
              <a:latin typeface="+mn-lt"/>
              <a:ea typeface="+mn-ea"/>
              <a:cs typeface="+mn-cs"/>
              <a:sym typeface="Helvetica Light"/>
            </a:endParaRPr>
          </a:p>
          <a:p>
            <a:pPr marL="0" marR="0" indent="0" algn="ctr" defTabSz="825500" rtl="0" fontAlgn="auto" latinLnBrk="1" hangingPunct="0">
              <a:lnSpc>
                <a:spcPct val="100000"/>
              </a:lnSpc>
              <a:spcBef>
                <a:spcPts val="0"/>
              </a:spcBef>
              <a:spcAft>
                <a:spcPts val="0"/>
              </a:spcAft>
              <a:buClrTx/>
              <a:buSzTx/>
              <a:buFontTx/>
              <a:buNone/>
              <a:tabLst/>
            </a:pPr>
            <a:endParaRPr lang="en-GB" sz="3600" dirty="0"/>
          </a:p>
          <a:p>
            <a:pPr marL="0" marR="0" indent="0" algn="ctr" defTabSz="825500" rtl="0" fontAlgn="auto" latinLnBrk="1" hangingPunct="0">
              <a:lnSpc>
                <a:spcPct val="100000"/>
              </a:lnSpc>
              <a:spcBef>
                <a:spcPts val="0"/>
              </a:spcBef>
              <a:spcAft>
                <a:spcPts val="0"/>
              </a:spcAft>
              <a:buClrTx/>
              <a:buSzTx/>
              <a:buFontTx/>
              <a:buNone/>
              <a:tabLst/>
            </a:pPr>
            <a:endParaRPr kumimoji="0" lang="en-GB" sz="3600" b="0" i="0" u="none" strike="noStrike" cap="none" spc="0" normalizeH="0" baseline="0" dirty="0" smtClean="0">
              <a:ln>
                <a:noFill/>
              </a:ln>
              <a:solidFill>
                <a:srgbClr val="FFFFFF"/>
              </a:solidFill>
              <a:effectLst/>
              <a:uFillTx/>
              <a:latin typeface="+mn-lt"/>
              <a:ea typeface="+mn-ea"/>
              <a:cs typeface="+mn-cs"/>
              <a:sym typeface="Helvetica Light"/>
            </a:endParaRPr>
          </a:p>
          <a:p>
            <a:pPr marL="0" marR="0" indent="0" algn="ctr" defTabSz="825500" rtl="0" fontAlgn="auto" latinLnBrk="1" hangingPunct="0">
              <a:lnSpc>
                <a:spcPct val="100000"/>
              </a:lnSpc>
              <a:spcBef>
                <a:spcPts val="0"/>
              </a:spcBef>
              <a:spcAft>
                <a:spcPts val="0"/>
              </a:spcAft>
              <a:buClrTx/>
              <a:buSzTx/>
              <a:buFontTx/>
              <a:buNone/>
              <a:tabLst/>
            </a:pPr>
            <a:r>
              <a:rPr kumimoji="0" lang="en-GB" sz="4800" b="0" i="0" u="none" strike="noStrike" cap="none" spc="0" normalizeH="0" baseline="0" dirty="0" smtClean="0">
                <a:ln>
                  <a:noFill/>
                </a:ln>
                <a:solidFill>
                  <a:srgbClr val="FFFFFF"/>
                </a:solidFill>
                <a:effectLst/>
                <a:uFillTx/>
                <a:latin typeface="+mn-lt"/>
                <a:ea typeface="+mn-ea"/>
                <a:cs typeface="+mn-cs"/>
                <a:sym typeface="Helvetica Light"/>
              </a:rPr>
              <a:t>Ocean Acidification</a:t>
            </a:r>
            <a:endParaRPr kumimoji="0" lang="en-GB" sz="48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3" name="Right Arrow 2"/>
          <p:cNvSpPr/>
          <p:nvPr/>
        </p:nvSpPr>
        <p:spPr>
          <a:xfrm>
            <a:off x="20274455" y="7297379"/>
            <a:ext cx="131160" cy="1152938"/>
          </a:xfrm>
          <a:prstGeom prst="rightArrow">
            <a:avLst/>
          </a:prstGeom>
          <a:blipFill rotWithShape="1">
            <a:blip r:embed="rId4"/>
            <a:srcRect/>
            <a:tile tx="0" ty="0" sx="100000" sy="100000" flip="none" algn="tl"/>
          </a:blip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endParaRPr kumimoji="0" lang="en-GB" sz="3600" b="0" i="0" u="none" strike="noStrike" cap="none" spc="0" normalizeH="0" baseline="0">
              <a:ln>
                <a:noFill/>
              </a:ln>
              <a:solidFill>
                <a:srgbClr val="FFFFFF"/>
              </a:solidFill>
              <a:effectLst/>
              <a:uFillTx/>
              <a:latin typeface="+mn-lt"/>
              <a:ea typeface="+mn-ea"/>
              <a:cs typeface="+mn-cs"/>
              <a:sym typeface="Helvetica Light"/>
            </a:endParaRPr>
          </a:p>
        </p:txBody>
      </p:sp>
      <p:sp>
        <p:nvSpPr>
          <p:cNvPr id="10" name="Right Arrow 9"/>
          <p:cNvSpPr/>
          <p:nvPr/>
        </p:nvSpPr>
        <p:spPr>
          <a:xfrm rot="5400000">
            <a:off x="18640208" y="7176916"/>
            <a:ext cx="2385626" cy="1541300"/>
          </a:xfrm>
          <a:prstGeom prst="rightArrow">
            <a:avLst/>
          </a:prstGeom>
          <a:solidFill>
            <a:srgbClr val="FF0000"/>
          </a:solidFill>
          <a:ln w="12700" cap="flat">
            <a:noFill/>
            <a:miter lim="400000"/>
          </a:ln>
          <a:effectLst/>
        </p:spPr>
        <p:txBody>
          <a:bodyPr rot="0" spcFirstLastPara="1" vertOverflow="overflow" horzOverflow="overflow" vert="horz" wrap="square" lIns="50800" tIns="50800" rIns="50800" bIns="50800" numCol="1" spcCol="38100" rtlCol="0" anchor="ctr">
            <a:spAutoFit/>
          </a:bodyPr>
          <a:lstStyle/>
          <a:p>
            <a:pPr marL="0" marR="0" lvl="0" indent="0" defTabSz="825500" rtl="0" eaLnBrk="1" fontAlgn="auto" latinLnBrk="1" hangingPunct="0">
              <a:lnSpc>
                <a:spcPct val="100000"/>
              </a:lnSpc>
              <a:spcBef>
                <a:spcPts val="0"/>
              </a:spcBef>
              <a:spcAft>
                <a:spcPts val="0"/>
              </a:spcAft>
              <a:buClrTx/>
              <a:buSzTx/>
              <a:buFontTx/>
              <a:buNone/>
              <a:tabLst/>
              <a:defRPr/>
            </a:pPr>
            <a:endParaRPr kumimoji="0" lang="en-GB" sz="3600" b="0" i="0" u="none" strike="noStrike" kern="0" cap="none" spc="0" normalizeH="0" baseline="0" noProof="0" smtClean="0">
              <a:ln>
                <a:noFill/>
              </a:ln>
              <a:solidFill>
                <a:sysClr val="windowText" lastClr="000000"/>
              </a:solidFill>
              <a:effectLst/>
              <a:uLnTx/>
              <a:uFillTx/>
              <a:latin typeface="Helvetica Light"/>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Shape 112"/>
          <p:cNvSpPr>
            <a:spLocks noGrp="1"/>
          </p:cNvSpPr>
          <p:nvPr>
            <p:ph type="title"/>
          </p:nvPr>
        </p:nvSpPr>
        <p:spPr>
          <a:prstGeom prst="rect">
            <a:avLst/>
          </a:prstGeom>
        </p:spPr>
        <p:txBody>
          <a:bodyPr/>
          <a:lstStyle/>
          <a:p>
            <a:pPr lvl="0"/>
            <a:endParaRPr/>
          </a:p>
        </p:txBody>
      </p:sp>
      <p:sp>
        <p:nvSpPr>
          <p:cNvPr id="113" name="Shape 113"/>
          <p:cNvSpPr>
            <a:spLocks noGrp="1"/>
          </p:cNvSpPr>
          <p:nvPr>
            <p:ph type="body" idx="1"/>
          </p:nvPr>
        </p:nvSpPr>
        <p:spPr>
          <a:prstGeom prst="rect">
            <a:avLst/>
          </a:prstGeom>
        </p:spPr>
        <p:txBody>
          <a:bodyPr/>
          <a:lstStyle/>
          <a:p>
            <a:pPr lvl="0"/>
            <a:endParaRPr/>
          </a:p>
        </p:txBody>
      </p:sp>
      <p:pic>
        <p:nvPicPr>
          <p:cNvPr id="114" name="Carol Turley-21.jpg"/>
          <p:cNvPicPr/>
          <p:nvPr/>
        </p:nvPicPr>
        <p:blipFill>
          <a:blip r:embed="rId3">
            <a:extLst/>
          </a:blip>
          <a:stretch>
            <a:fillRect/>
          </a:stretch>
        </p:blipFill>
        <p:spPr>
          <a:xfrm>
            <a:off x="0" y="0"/>
            <a:ext cx="24384000" cy="13716000"/>
          </a:xfrm>
          <a:prstGeom prst="rect">
            <a:avLst/>
          </a:prstGeom>
          <a:ln w="12700">
            <a:miter lim="400000"/>
          </a:ln>
        </p:spPr>
      </p:pic>
      <p:sp>
        <p:nvSpPr>
          <p:cNvPr id="5" name="TextBox 4"/>
          <p:cNvSpPr txBox="1"/>
          <p:nvPr/>
        </p:nvSpPr>
        <p:spPr>
          <a:xfrm>
            <a:off x="250973" y="401480"/>
            <a:ext cx="23411857" cy="1641475"/>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defTabSz="825500" rtl="0" latinLnBrk="1" hangingPunct="0"/>
            <a:endParaRPr lang="en-GB" b="1" dirty="0" smtClean="0"/>
          </a:p>
          <a:p>
            <a:pPr defTabSz="825500" rtl="0" latinLnBrk="1" hangingPunct="0"/>
            <a:r>
              <a:rPr lang="en-GB" b="1" dirty="0" smtClean="0"/>
              <a:t>These stressors are happening at the same time increasing risk to the ocean</a:t>
            </a:r>
          </a:p>
        </p:txBody>
      </p:sp>
    </p:spTree>
    <p:extLst>
      <p:ext uri="{BB962C8B-B14F-4D97-AF65-F5344CB8AC3E}">
        <p14:creationId xmlns:p14="http://schemas.microsoft.com/office/powerpoint/2010/main" val="42702564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a:spLocks noGrp="1"/>
          </p:cNvSpPr>
          <p:nvPr>
            <p:ph type="title"/>
          </p:nvPr>
        </p:nvSpPr>
        <p:spPr>
          <a:prstGeom prst="rect">
            <a:avLst/>
          </a:prstGeom>
        </p:spPr>
        <p:txBody>
          <a:bodyPr/>
          <a:lstStyle/>
          <a:p>
            <a:pPr lvl="0"/>
            <a:endParaRPr/>
          </a:p>
        </p:txBody>
      </p:sp>
      <p:sp>
        <p:nvSpPr>
          <p:cNvPr id="117" name="Shape 117"/>
          <p:cNvSpPr>
            <a:spLocks noGrp="1"/>
          </p:cNvSpPr>
          <p:nvPr>
            <p:ph type="body" idx="1"/>
          </p:nvPr>
        </p:nvSpPr>
        <p:spPr>
          <a:prstGeom prst="rect">
            <a:avLst/>
          </a:prstGeom>
        </p:spPr>
        <p:txBody>
          <a:bodyPr/>
          <a:lstStyle/>
          <a:p>
            <a:pPr lvl="0"/>
            <a:endParaRPr/>
          </a:p>
        </p:txBody>
      </p:sp>
      <p:pic>
        <p:nvPicPr>
          <p:cNvPr id="118" name="Carol Turley-22.jpg"/>
          <p:cNvPicPr/>
          <p:nvPr/>
        </p:nvPicPr>
        <p:blipFill>
          <a:blip r:embed="rId3">
            <a:extLst/>
          </a:blip>
          <a:stretch>
            <a:fillRect/>
          </a:stretch>
        </p:blipFill>
        <p:spPr>
          <a:xfrm>
            <a:off x="0" y="0"/>
            <a:ext cx="24384000" cy="13716000"/>
          </a:xfrm>
          <a:prstGeom prst="rect">
            <a:avLst/>
          </a:prstGeom>
          <a:ln w="12700">
            <a:miter lim="400000"/>
          </a:ln>
        </p:spPr>
      </p:pic>
    </p:spTree>
    <p:extLst>
      <p:ext uri="{BB962C8B-B14F-4D97-AF65-F5344CB8AC3E}">
        <p14:creationId xmlns:p14="http://schemas.microsoft.com/office/powerpoint/2010/main" val="6401568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Shape 120"/>
          <p:cNvSpPr>
            <a:spLocks noGrp="1"/>
          </p:cNvSpPr>
          <p:nvPr>
            <p:ph type="title"/>
          </p:nvPr>
        </p:nvSpPr>
        <p:spPr>
          <a:prstGeom prst="rect">
            <a:avLst/>
          </a:prstGeom>
        </p:spPr>
        <p:txBody>
          <a:bodyPr/>
          <a:lstStyle/>
          <a:p>
            <a:pPr lvl="0"/>
            <a:endParaRPr/>
          </a:p>
        </p:txBody>
      </p:sp>
      <p:sp>
        <p:nvSpPr>
          <p:cNvPr id="121" name="Shape 121"/>
          <p:cNvSpPr>
            <a:spLocks noGrp="1"/>
          </p:cNvSpPr>
          <p:nvPr>
            <p:ph type="body" idx="1"/>
          </p:nvPr>
        </p:nvSpPr>
        <p:spPr>
          <a:prstGeom prst="rect">
            <a:avLst/>
          </a:prstGeom>
        </p:spPr>
        <p:txBody>
          <a:bodyPr/>
          <a:lstStyle/>
          <a:p>
            <a:pPr lvl="0"/>
            <a:endParaRPr/>
          </a:p>
        </p:txBody>
      </p:sp>
      <p:pic>
        <p:nvPicPr>
          <p:cNvPr id="122" name="Carol Turley-23.jpg"/>
          <p:cNvPicPr/>
          <p:nvPr/>
        </p:nvPicPr>
        <p:blipFill>
          <a:blip r:embed="rId3">
            <a:extLst/>
          </a:blip>
          <a:stretch>
            <a:fillRect/>
          </a:stretch>
        </p:blipFill>
        <p:spPr>
          <a:xfrm>
            <a:off x="0" y="0"/>
            <a:ext cx="24384000" cy="13716000"/>
          </a:xfrm>
          <a:prstGeom prst="rect">
            <a:avLst/>
          </a:prstGeom>
          <a:ln w="12700">
            <a:miter lim="400000"/>
          </a:ln>
        </p:spPr>
      </p:pic>
    </p:spTree>
    <p:extLst>
      <p:ext uri="{BB962C8B-B14F-4D97-AF65-F5344CB8AC3E}">
        <p14:creationId xmlns:p14="http://schemas.microsoft.com/office/powerpoint/2010/main" val="11158997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p:cNvSpPr>
          <p:nvPr>
            <p:ph type="title"/>
          </p:nvPr>
        </p:nvSpPr>
        <p:spPr>
          <a:prstGeom prst="rect">
            <a:avLst/>
          </a:prstGeom>
        </p:spPr>
        <p:txBody>
          <a:bodyPr/>
          <a:lstStyle/>
          <a:p>
            <a:pPr lvl="0"/>
            <a:endParaRPr/>
          </a:p>
        </p:txBody>
      </p:sp>
      <p:sp>
        <p:nvSpPr>
          <p:cNvPr id="157" name="Shape 157"/>
          <p:cNvSpPr>
            <a:spLocks noGrp="1"/>
          </p:cNvSpPr>
          <p:nvPr>
            <p:ph type="body" idx="1"/>
          </p:nvPr>
        </p:nvSpPr>
        <p:spPr>
          <a:prstGeom prst="rect">
            <a:avLst/>
          </a:prstGeom>
        </p:spPr>
        <p:txBody>
          <a:bodyPr/>
          <a:lstStyle/>
          <a:p>
            <a:pPr lvl="0"/>
            <a:endParaRPr/>
          </a:p>
        </p:txBody>
      </p:sp>
      <p:pic>
        <p:nvPicPr>
          <p:cNvPr id="158" name="Carol Turley-32.jpg"/>
          <p:cNvPicPr/>
          <p:nvPr/>
        </p:nvPicPr>
        <p:blipFill>
          <a:blip r:embed="rId3">
            <a:extLst/>
          </a:blip>
          <a:stretch>
            <a:fillRect/>
          </a:stretch>
        </p:blipFill>
        <p:spPr>
          <a:xfrm>
            <a:off x="0" y="0"/>
            <a:ext cx="24384000" cy="13716000"/>
          </a:xfrm>
          <a:prstGeom prst="rect">
            <a:avLst/>
          </a:prstGeom>
          <a:ln w="12700">
            <a:miter lim="400000"/>
          </a:ln>
        </p:spPr>
      </p:pic>
      <p:sp>
        <p:nvSpPr>
          <p:cNvPr id="3" name="Oval 2"/>
          <p:cNvSpPr/>
          <p:nvPr/>
        </p:nvSpPr>
        <p:spPr>
          <a:xfrm>
            <a:off x="4099034" y="10878208"/>
            <a:ext cx="5707117" cy="2270234"/>
          </a:xfrm>
          <a:prstGeom prst="ellipse">
            <a:avLst/>
          </a:prstGeom>
          <a:noFill/>
          <a:ln w="76200" cap="flat">
            <a:solidFill>
              <a:srgbClr val="FF0000"/>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endParaRPr kumimoji="0" lang="en-GB" sz="3600" b="0" i="0" u="none" strike="noStrike" cap="none" spc="0" normalizeH="0" baseline="0">
              <a:ln>
                <a:noFill/>
              </a:ln>
              <a:solidFill>
                <a:srgbClr val="FFFFFF"/>
              </a:solidFill>
              <a:effectLst/>
              <a:uFillTx/>
              <a:latin typeface="+mn-lt"/>
              <a:ea typeface="+mn-ea"/>
              <a:cs typeface="+mn-cs"/>
              <a:sym typeface="Helvetica Light"/>
            </a:endParaRPr>
          </a:p>
        </p:txBody>
      </p:sp>
      <p:sp>
        <p:nvSpPr>
          <p:cNvPr id="5" name="TextBox 4"/>
          <p:cNvSpPr txBox="1"/>
          <p:nvPr/>
        </p:nvSpPr>
        <p:spPr>
          <a:xfrm>
            <a:off x="5490429" y="11623474"/>
            <a:ext cx="3428824" cy="779701"/>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r>
              <a:rPr kumimoji="0" lang="en-GB" sz="4400" i="0" u="none" strike="noStrike" cap="none" spc="0" normalizeH="0" baseline="0" dirty="0" smtClean="0">
                <a:ln>
                  <a:noFill/>
                </a:ln>
                <a:solidFill>
                  <a:srgbClr val="FFFFFF"/>
                </a:solidFill>
                <a:effectLst/>
                <a:uFillTx/>
                <a:latin typeface="+mn-lt"/>
                <a:ea typeface="+mn-ea"/>
                <a:cs typeface="+mn-cs"/>
                <a:sym typeface="Helvetica Light"/>
              </a:rPr>
              <a:t>   2</a:t>
            </a:r>
            <a:r>
              <a:rPr kumimoji="0" lang="en-GB" sz="4400" i="0" u="none" strike="noStrike" cap="none" spc="0" normalizeH="0" baseline="30000" dirty="0" smtClean="0">
                <a:ln>
                  <a:noFill/>
                </a:ln>
                <a:solidFill>
                  <a:srgbClr val="FFFFFF"/>
                </a:solidFill>
                <a:effectLst/>
                <a:uFillTx/>
                <a:latin typeface="+mn-lt"/>
                <a:ea typeface="+mn-ea"/>
                <a:cs typeface="+mn-cs"/>
                <a:sym typeface="Helvetica Light"/>
              </a:rPr>
              <a:t>o</a:t>
            </a:r>
            <a:r>
              <a:rPr kumimoji="0" lang="en-GB" sz="4400" i="0" u="none" strike="noStrike" cap="none" spc="0" normalizeH="0" baseline="0" dirty="0" smtClean="0">
                <a:ln>
                  <a:noFill/>
                </a:ln>
                <a:solidFill>
                  <a:srgbClr val="FFFFFF"/>
                </a:solidFill>
                <a:effectLst/>
                <a:uFillTx/>
                <a:latin typeface="+mn-lt"/>
                <a:ea typeface="+mn-ea"/>
                <a:cs typeface="+mn-cs"/>
                <a:sym typeface="Helvetica Light"/>
              </a:rPr>
              <a:t>C</a:t>
            </a:r>
            <a:r>
              <a:rPr kumimoji="0" lang="en-GB" sz="4400" i="0" u="none" strike="noStrike" cap="none" spc="0" normalizeH="0" dirty="0" smtClean="0">
                <a:ln>
                  <a:noFill/>
                </a:ln>
                <a:solidFill>
                  <a:srgbClr val="FFFFFF"/>
                </a:solidFill>
                <a:effectLst/>
                <a:uFillTx/>
                <a:latin typeface="+mn-lt"/>
                <a:ea typeface="+mn-ea"/>
                <a:cs typeface="+mn-cs"/>
                <a:sym typeface="Helvetica Light"/>
              </a:rPr>
              <a:t> </a:t>
            </a:r>
            <a:r>
              <a:rPr kumimoji="0" lang="en-GB" sz="4400" i="0" u="none" strike="noStrike" cap="none" spc="0" normalizeH="0" baseline="0" dirty="0" smtClean="0">
                <a:ln>
                  <a:noFill/>
                </a:ln>
                <a:solidFill>
                  <a:srgbClr val="FFFFFF"/>
                </a:solidFill>
                <a:effectLst/>
                <a:uFillTx/>
                <a:latin typeface="+mn-lt"/>
                <a:ea typeface="+mn-ea"/>
                <a:cs typeface="+mn-cs"/>
                <a:sym typeface="Helvetica Light"/>
              </a:rPr>
              <a:t>Limit   </a:t>
            </a:r>
            <a:endParaRPr kumimoji="0" lang="en-GB" sz="4400" i="0" u="none" strike="noStrike" cap="none" spc="0" normalizeH="0" baseline="0" dirty="0">
              <a:ln>
                <a:noFill/>
              </a:ln>
              <a:solidFill>
                <a:srgbClr val="FFFFFF"/>
              </a:solidFill>
              <a:effectLst/>
              <a:uFillTx/>
              <a:latin typeface="+mn-lt"/>
              <a:ea typeface="+mn-ea"/>
              <a:cs typeface="+mn-cs"/>
              <a:sym typeface="Helvetica Light"/>
            </a:endParaRPr>
          </a:p>
        </p:txBody>
      </p:sp>
      <p:sp>
        <p:nvSpPr>
          <p:cNvPr id="7" name="TextBox 6"/>
          <p:cNvSpPr txBox="1"/>
          <p:nvPr/>
        </p:nvSpPr>
        <p:spPr>
          <a:xfrm>
            <a:off x="630869" y="401480"/>
            <a:ext cx="22652034" cy="1641475"/>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defTabSz="825500" rtl="0" latinLnBrk="1" hangingPunct="0"/>
            <a:endParaRPr lang="en-GB" b="1" dirty="0" smtClean="0"/>
          </a:p>
          <a:p>
            <a:pPr defTabSz="825500" rtl="0" latinLnBrk="1" hangingPunct="0"/>
            <a:r>
              <a:rPr lang="en-GB" b="1" dirty="0" smtClean="0"/>
              <a:t>The ocean will change but reducing CO</a:t>
            </a:r>
            <a:r>
              <a:rPr lang="en-GB" b="1" baseline="-25000" dirty="0" smtClean="0"/>
              <a:t>2</a:t>
            </a:r>
            <a:r>
              <a:rPr lang="en-GB" b="1" dirty="0" smtClean="0"/>
              <a:t> emissions will make a difference:</a:t>
            </a:r>
            <a:endParaRPr lang="en-GB" b="1"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5.xml.rels><?xml version="1.0" encoding="UTF-8" standalone="yes"?>
<Relationships xmlns="http://schemas.openxmlformats.org/package/2006/relationships"><Relationship Id="rId1" Type="http://schemas.openxmlformats.org/officeDocument/2006/relationships/image" Target="../media/image1.png"/></Relationships>
</file>

<file path=ppt/theme/_rels/theme6.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1"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PML Presentation">
  <a:themeElements>
    <a:clrScheme name="Blank Presentation 1">
      <a:dk1>
        <a:srgbClr val="000000"/>
      </a:dk1>
      <a:lt1>
        <a:srgbClr val="FFFFFF"/>
      </a:lt1>
      <a:dk2>
        <a:srgbClr val="007E8E"/>
      </a:dk2>
      <a:lt2>
        <a:srgbClr val="808080"/>
      </a:lt2>
      <a:accent1>
        <a:srgbClr val="DDDDDD"/>
      </a:accent1>
      <a:accent2>
        <a:srgbClr val="596F96"/>
      </a:accent2>
      <a:accent3>
        <a:srgbClr val="FFFFFF"/>
      </a:accent3>
      <a:accent4>
        <a:srgbClr val="000000"/>
      </a:accent4>
      <a:accent5>
        <a:srgbClr val="EBEBEB"/>
      </a:accent5>
      <a:accent6>
        <a:srgbClr val="506487"/>
      </a:accent6>
      <a:hlink>
        <a:srgbClr val="009999"/>
      </a:hlink>
      <a:folHlink>
        <a:srgbClr val="687733"/>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ea typeface="ＭＳ Ｐゴシック" pitchFamily="3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ea typeface="ＭＳ Ｐゴシック" pitchFamily="32" charset="-128"/>
          </a:defRPr>
        </a:defPPr>
      </a:lstStyle>
    </a:lnDef>
  </a:objectDefaults>
  <a:extraClrSchemeLst>
    <a:extraClrScheme>
      <a:clrScheme name="Blank Presentation 1">
        <a:dk1>
          <a:srgbClr val="000000"/>
        </a:dk1>
        <a:lt1>
          <a:srgbClr val="FFFFFF"/>
        </a:lt1>
        <a:dk2>
          <a:srgbClr val="007E8E"/>
        </a:dk2>
        <a:lt2>
          <a:srgbClr val="808080"/>
        </a:lt2>
        <a:accent1>
          <a:srgbClr val="DDDDDD"/>
        </a:accent1>
        <a:accent2>
          <a:srgbClr val="596F96"/>
        </a:accent2>
        <a:accent3>
          <a:srgbClr val="FFFFFF"/>
        </a:accent3>
        <a:accent4>
          <a:srgbClr val="000000"/>
        </a:accent4>
        <a:accent5>
          <a:srgbClr val="EBEBEB"/>
        </a:accent5>
        <a:accent6>
          <a:srgbClr val="506487"/>
        </a:accent6>
        <a:hlink>
          <a:srgbClr val="009999"/>
        </a:hlink>
        <a:folHlink>
          <a:srgbClr val="68773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PML Presentation">
  <a:themeElements>
    <a:clrScheme name="Blank Presentation 1">
      <a:dk1>
        <a:srgbClr val="000000"/>
      </a:dk1>
      <a:lt1>
        <a:srgbClr val="FFFFFF"/>
      </a:lt1>
      <a:dk2>
        <a:srgbClr val="007E8E"/>
      </a:dk2>
      <a:lt2>
        <a:srgbClr val="808080"/>
      </a:lt2>
      <a:accent1>
        <a:srgbClr val="DDDDDD"/>
      </a:accent1>
      <a:accent2>
        <a:srgbClr val="596F96"/>
      </a:accent2>
      <a:accent3>
        <a:srgbClr val="FFFFFF"/>
      </a:accent3>
      <a:accent4>
        <a:srgbClr val="000000"/>
      </a:accent4>
      <a:accent5>
        <a:srgbClr val="EBEBEB"/>
      </a:accent5>
      <a:accent6>
        <a:srgbClr val="506487"/>
      </a:accent6>
      <a:hlink>
        <a:srgbClr val="009999"/>
      </a:hlink>
      <a:folHlink>
        <a:srgbClr val="687733"/>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ea typeface="ＭＳ Ｐゴシック" pitchFamily="3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ea typeface="ＭＳ Ｐゴシック" pitchFamily="32" charset="-128"/>
          </a:defRPr>
        </a:defPPr>
      </a:lstStyle>
    </a:lnDef>
  </a:objectDefaults>
  <a:extraClrSchemeLst>
    <a:extraClrScheme>
      <a:clrScheme name="Blank Presentation 1">
        <a:dk1>
          <a:srgbClr val="000000"/>
        </a:dk1>
        <a:lt1>
          <a:srgbClr val="FFFFFF"/>
        </a:lt1>
        <a:dk2>
          <a:srgbClr val="007E8E"/>
        </a:dk2>
        <a:lt2>
          <a:srgbClr val="808080"/>
        </a:lt2>
        <a:accent1>
          <a:srgbClr val="DDDDDD"/>
        </a:accent1>
        <a:accent2>
          <a:srgbClr val="596F96"/>
        </a:accent2>
        <a:accent3>
          <a:srgbClr val="FFFFFF"/>
        </a:accent3>
        <a:accent4>
          <a:srgbClr val="000000"/>
        </a:accent4>
        <a:accent5>
          <a:srgbClr val="EBEBEB"/>
        </a:accent5>
        <a:accent6>
          <a:srgbClr val="506487"/>
        </a:accent6>
        <a:hlink>
          <a:srgbClr val="009999"/>
        </a:hlink>
        <a:folHlink>
          <a:srgbClr val="687733"/>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PML Presentation">
  <a:themeElements>
    <a:clrScheme name="Blank Presentation 1">
      <a:dk1>
        <a:srgbClr val="000000"/>
      </a:dk1>
      <a:lt1>
        <a:srgbClr val="FFFFFF"/>
      </a:lt1>
      <a:dk2>
        <a:srgbClr val="007E8E"/>
      </a:dk2>
      <a:lt2>
        <a:srgbClr val="808080"/>
      </a:lt2>
      <a:accent1>
        <a:srgbClr val="DDDDDD"/>
      </a:accent1>
      <a:accent2>
        <a:srgbClr val="596F96"/>
      </a:accent2>
      <a:accent3>
        <a:srgbClr val="FFFFFF"/>
      </a:accent3>
      <a:accent4>
        <a:srgbClr val="000000"/>
      </a:accent4>
      <a:accent5>
        <a:srgbClr val="EBEBEB"/>
      </a:accent5>
      <a:accent6>
        <a:srgbClr val="506487"/>
      </a:accent6>
      <a:hlink>
        <a:srgbClr val="009999"/>
      </a:hlink>
      <a:folHlink>
        <a:srgbClr val="687733"/>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ea typeface="ＭＳ Ｐゴシック" pitchFamily="3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ea typeface="ＭＳ Ｐゴシック" pitchFamily="32" charset="-128"/>
          </a:defRPr>
        </a:defPPr>
      </a:lstStyle>
    </a:lnDef>
  </a:objectDefaults>
  <a:extraClrSchemeLst>
    <a:extraClrScheme>
      <a:clrScheme name="Blank Presentation 1">
        <a:dk1>
          <a:srgbClr val="000000"/>
        </a:dk1>
        <a:lt1>
          <a:srgbClr val="FFFFFF"/>
        </a:lt1>
        <a:dk2>
          <a:srgbClr val="007E8E"/>
        </a:dk2>
        <a:lt2>
          <a:srgbClr val="808080"/>
        </a:lt2>
        <a:accent1>
          <a:srgbClr val="DDDDDD"/>
        </a:accent1>
        <a:accent2>
          <a:srgbClr val="596F96"/>
        </a:accent2>
        <a:accent3>
          <a:srgbClr val="FFFFFF"/>
        </a:accent3>
        <a:accent4>
          <a:srgbClr val="000000"/>
        </a:accent4>
        <a:accent5>
          <a:srgbClr val="EBEBEB"/>
        </a:accent5>
        <a:accent6>
          <a:srgbClr val="506487"/>
        </a:accent6>
        <a:hlink>
          <a:srgbClr val="009999"/>
        </a:hlink>
        <a:folHlink>
          <a:srgbClr val="687733"/>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1"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6.xml><?xml version="1.0" encoding="utf-8"?>
<a:theme xmlns:a="http://schemas.openxmlformats.org/drawingml/2006/main"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1"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24513</TotalTime>
  <Words>144</Words>
  <Application>Microsoft Office PowerPoint</Application>
  <PresentationFormat>Custom</PresentationFormat>
  <Paragraphs>54</Paragraphs>
  <Slides>10</Slides>
  <Notes>7</Notes>
  <HiddenSlides>0</HiddenSlides>
  <MMClips>0</MMClips>
  <ScaleCrop>false</ScaleCrop>
  <HeadingPairs>
    <vt:vector size="4" baseType="variant">
      <vt:variant>
        <vt:lpstr>Theme</vt:lpstr>
      </vt:variant>
      <vt:variant>
        <vt:i4>5</vt:i4>
      </vt:variant>
      <vt:variant>
        <vt:lpstr>Slide Titles</vt:lpstr>
      </vt:variant>
      <vt:variant>
        <vt:i4>10</vt:i4>
      </vt:variant>
    </vt:vector>
  </HeadingPairs>
  <TitlesOfParts>
    <vt:vector size="15" baseType="lpstr">
      <vt:lpstr>Black</vt:lpstr>
      <vt:lpstr>1_PML Presentation</vt:lpstr>
      <vt:lpstr>PML Presentation</vt:lpstr>
      <vt:lpstr>2_PML Presentation</vt:lpstr>
      <vt:lpstr>1_Black</vt:lpstr>
      <vt:lpstr>  Setting the Stage:  What does the science tell us?</vt:lpstr>
      <vt:lpstr>The ocean is absorbing nearly all the heat from global warming:   …..causing it to warm</vt:lpstr>
      <vt:lpstr>Ocean oxygen concentrations are decreasing: …due to warming waters increasing stratification … dead zones with low oxygen will increase</vt:lpstr>
      <vt:lpstr>PowerPoint Presentation</vt:lpstr>
      <vt:lpstr> The ocean takes up 28% of carbon dioxide emissions:  …. reducing atmospheric warming but causing ocean acidification</vt:lpstr>
      <vt:lpstr>PowerPoint Presentation</vt:lpstr>
      <vt:lpstr>PowerPoint Presentation</vt:lpstr>
      <vt:lpstr>PowerPoint Presentation</vt:lpstr>
      <vt:lpstr>PowerPoint Presentation</vt:lpstr>
      <vt:lpstr>Opportunity to reduce the risk - Thank you  ct@pml.ac.uk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 Turley</dc:creator>
  <cp:lastModifiedBy>Carol Turley</cp:lastModifiedBy>
  <cp:revision>123</cp:revision>
  <dcterms:modified xsi:type="dcterms:W3CDTF">2015-11-29T09:21:40Z</dcterms:modified>
</cp:coreProperties>
</file>